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88163" cy="10018713"/>
  <p:embeddedFontLst>
    <p:embeddedFont>
      <p:font typeface="Garamond" panose="02020404030301010803" pitchFamily="18" charset="0"/>
      <p:regular r:id="rId11"/>
      <p:bold r:id="rId12"/>
      <p:italic r:id="rId13"/>
      <p:boldItalic r:id="rId14"/>
    </p:embeddedFont>
    <p:embeddedFont>
      <p:font typeface="Verdana" panose="020B0604030504040204" pitchFamily="3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9" roundtripDataSignature="AMtx7mgdCt/tkQm7lTGA/K1sLmOf494sS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19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8250" y="751400"/>
            <a:ext cx="4592325" cy="3757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8800" y="4758875"/>
            <a:ext cx="5510500" cy="45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:notes"/>
          <p:cNvSpPr txBox="1">
            <a:spLocks noGrp="1"/>
          </p:cNvSpPr>
          <p:nvPr>
            <p:ph type="body" idx="1"/>
          </p:nvPr>
        </p:nvSpPr>
        <p:spPr>
          <a:xfrm>
            <a:off x="688800" y="4758875"/>
            <a:ext cx="5510500" cy="45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5" name="Google Shape;15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7985ed5e84_0_17:notes"/>
          <p:cNvSpPr txBox="1">
            <a:spLocks noGrp="1"/>
          </p:cNvSpPr>
          <p:nvPr>
            <p:ph type="body" idx="1"/>
          </p:nvPr>
        </p:nvSpPr>
        <p:spPr>
          <a:xfrm>
            <a:off x="688800" y="4758875"/>
            <a:ext cx="5510400" cy="45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1" name="Google Shape;161;g27985ed5e84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7a208c82a8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8" name="Google Shape;168;g37a208c82a8_0_10:notes"/>
          <p:cNvSpPr txBox="1">
            <a:spLocks noGrp="1"/>
          </p:cNvSpPr>
          <p:nvPr>
            <p:ph type="body" idx="1"/>
          </p:nvPr>
        </p:nvSpPr>
        <p:spPr>
          <a:xfrm>
            <a:off x="688800" y="4758875"/>
            <a:ext cx="5510400" cy="45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f698e20a99_0_1:notes"/>
          <p:cNvSpPr txBox="1">
            <a:spLocks noGrp="1"/>
          </p:cNvSpPr>
          <p:nvPr>
            <p:ph type="body" idx="1"/>
          </p:nvPr>
        </p:nvSpPr>
        <p:spPr>
          <a:xfrm>
            <a:off x="688800" y="4758875"/>
            <a:ext cx="5510400" cy="45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6" name="Google Shape;176;g2f698e20a99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37a2493a156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3" name="Google Shape;183;g37a2493a156_2_0:notes"/>
          <p:cNvSpPr txBox="1">
            <a:spLocks noGrp="1"/>
          </p:cNvSpPr>
          <p:nvPr>
            <p:ph type="body" idx="1"/>
          </p:nvPr>
        </p:nvSpPr>
        <p:spPr>
          <a:xfrm>
            <a:off x="688800" y="4758875"/>
            <a:ext cx="5510400" cy="45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:notes"/>
          <p:cNvSpPr txBox="1">
            <a:spLocks noGrp="1"/>
          </p:cNvSpPr>
          <p:nvPr>
            <p:ph type="body" idx="1"/>
          </p:nvPr>
        </p:nvSpPr>
        <p:spPr>
          <a:xfrm>
            <a:off x="688800" y="4758875"/>
            <a:ext cx="5510500" cy="45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9" name="Google Shape;18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27985ed5e84_0_43:notes"/>
          <p:cNvSpPr txBox="1">
            <a:spLocks noGrp="1"/>
          </p:cNvSpPr>
          <p:nvPr>
            <p:ph type="body" idx="1"/>
          </p:nvPr>
        </p:nvSpPr>
        <p:spPr>
          <a:xfrm>
            <a:off x="688800" y="4758875"/>
            <a:ext cx="5510400" cy="45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8" name="Google Shape;198;g27985ed5e84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27985ed5e84_0_29:notes"/>
          <p:cNvSpPr txBox="1">
            <a:spLocks noGrp="1"/>
          </p:cNvSpPr>
          <p:nvPr>
            <p:ph type="body" idx="1"/>
          </p:nvPr>
        </p:nvSpPr>
        <p:spPr>
          <a:xfrm>
            <a:off x="688800" y="4758875"/>
            <a:ext cx="5510400" cy="45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7" name="Google Shape;207;g27985ed5e84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S_levels">
  <p:cSld name="TEXTS_levels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6"/>
          <p:cNvSpPr txBox="1">
            <a:spLocks noGrp="1"/>
          </p:cNvSpPr>
          <p:nvPr>
            <p:ph type="body" idx="1"/>
          </p:nvPr>
        </p:nvSpPr>
        <p:spPr>
          <a:xfrm>
            <a:off x="720001" y="205401"/>
            <a:ext cx="8074044" cy="32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30"/>
              <a:buNone/>
              <a:defRPr sz="2200" b="1" i="0" u="none">
                <a:solidFill>
                  <a:schemeClr val="accen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lvl="1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16"/>
          <p:cNvSpPr txBox="1">
            <a:spLocks noGrp="1"/>
          </p:cNvSpPr>
          <p:nvPr>
            <p:ph type="sldNum" idx="12"/>
          </p:nvPr>
        </p:nvSpPr>
        <p:spPr>
          <a:xfrm>
            <a:off x="11268600" y="6588000"/>
            <a:ext cx="427411" cy="199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2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2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2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2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19" name="Google Shape;19;p16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6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6"/>
          <p:cNvSpPr txBox="1">
            <a:spLocks noGrp="1"/>
          </p:cNvSpPr>
          <p:nvPr>
            <p:ph type="body" idx="2"/>
          </p:nvPr>
        </p:nvSpPr>
        <p:spPr>
          <a:xfrm>
            <a:off x="720000" y="1260000"/>
            <a:ext cx="10726933" cy="49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65760" algn="l">
              <a:lnSpc>
                <a:spcPct val="100000"/>
              </a:lnSpc>
              <a:spcBef>
                <a:spcPts val="432"/>
              </a:spcBef>
              <a:spcAft>
                <a:spcPts val="0"/>
              </a:spcAft>
              <a:buSzPts val="2160"/>
              <a:buFont typeface="Noto Sans Symbols"/>
              <a:buChar char="▪"/>
              <a:defRPr sz="1800">
                <a:solidFill>
                  <a:schemeClr val="accent2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Font typeface="Arial"/>
              <a:buChar char="●"/>
              <a:defRPr sz="1600">
                <a:solidFill>
                  <a:schemeClr val="accent2"/>
                </a:solidFill>
              </a:defRPr>
            </a:lvl2pPr>
            <a:lvl3pPr marL="1371600" lvl="2" indent="-29083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80"/>
              <a:buFont typeface="Merriweather Sans"/>
              <a:buChar char="▲"/>
              <a:defRPr sz="1400">
                <a:solidFill>
                  <a:schemeClr val="accent2"/>
                </a:solidFill>
              </a:defRPr>
            </a:lvl3pPr>
            <a:lvl4pPr marL="1828800" lvl="3" indent="-31241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20"/>
              <a:buFont typeface="Arial"/>
              <a:buChar char="□"/>
              <a:defRPr sz="1200">
                <a:solidFill>
                  <a:schemeClr val="accent2"/>
                </a:solidFill>
              </a:defRPr>
            </a:lvl4pPr>
            <a:lvl5pPr marL="2286000" lvl="4" indent="-32766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560"/>
              <a:buFont typeface="Arial"/>
              <a:buChar char="○"/>
              <a:defRPr sz="1200">
                <a:solidFill>
                  <a:schemeClr val="accent2"/>
                </a:solidFill>
              </a:defRPr>
            </a:lvl5pPr>
            <a:lvl6pPr marL="2743200" lvl="5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con didascalia" type="picTx">
  <p:cSld name="PICTURE_WITH_CAPTION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5"/>
          <p:cNvSpPr txBox="1"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Garamond"/>
              <a:buNone/>
              <a:defRPr sz="28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5"/>
          <p:cNvSpPr>
            <a:spLocks noGrp="1"/>
          </p:cNvSpPr>
          <p:nvPr>
            <p:ph type="pic" idx="2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noFill/>
          <a:ln w="57150" cap="flat" cmpd="thickThin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87" name="Google Shape;87;p25"/>
          <p:cNvSpPr txBox="1">
            <a:spLocks noGrp="1"/>
          </p:cNvSpPr>
          <p:nvPr>
            <p:ph type="body" idx="1"/>
          </p:nvPr>
        </p:nvSpPr>
        <p:spPr>
          <a:xfrm>
            <a:off x="1295399" y="3255432"/>
            <a:ext cx="6241816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None/>
              <a:defRPr sz="1800"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8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5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035"/>
              <a:buNone/>
              <a:defRPr sz="900"/>
            </a:lvl9pPr>
          </a:lstStyle>
          <a:p>
            <a:endParaRPr/>
          </a:p>
        </p:txBody>
      </p:sp>
      <p:sp>
        <p:nvSpPr>
          <p:cNvPr id="88" name="Google Shape;88;p25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5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5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panoramica con didascalia">
  <p:cSld name="Immagine panoramica con didascalia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6"/>
          <p:cNvSpPr txBox="1"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Garamond"/>
              <a:buNone/>
              <a:defRPr sz="24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6"/>
          <p:cNvSpPr>
            <a:spLocks noGrp="1"/>
          </p:cNvSpPr>
          <p:nvPr>
            <p:ph type="pic" idx="2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noFill/>
          <a:ln w="57150" cap="flat" cmpd="thickThin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94" name="Google Shape;94;p26"/>
          <p:cNvSpPr txBox="1">
            <a:spLocks noGrp="1"/>
          </p:cNvSpPr>
          <p:nvPr>
            <p:ph type="body" idx="1"/>
          </p:nvPr>
        </p:nvSpPr>
        <p:spPr>
          <a:xfrm>
            <a:off x="1295401" y="5382153"/>
            <a:ext cx="9609666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61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8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5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035"/>
              <a:buNone/>
              <a:defRPr sz="900"/>
            </a:lvl9pPr>
          </a:lstStyle>
          <a:p>
            <a:endParaRPr/>
          </a:p>
        </p:txBody>
      </p:sp>
      <p:sp>
        <p:nvSpPr>
          <p:cNvPr id="95" name="Google Shape;95;p26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6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6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sottotitolo">
  <p:cSld name="Titolo e sottotitolo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7"/>
          <p:cNvSpPr txBox="1"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Garamond"/>
              <a:buNone/>
              <a:defRPr sz="32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7"/>
          <p:cNvSpPr txBox="1"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300"/>
              <a:buNone/>
              <a:defRPr sz="20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27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7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7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cxnSp>
        <p:nvCxnSpPr>
          <p:cNvPr id="104" name="Google Shape;104;p27"/>
          <p:cNvCxnSpPr/>
          <p:nvPr/>
        </p:nvCxnSpPr>
        <p:spPr>
          <a:xfrm>
            <a:off x="1396169" y="4140199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itazione con didascalia">
  <p:cSld name="Citazione con didascalia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8"/>
          <p:cNvSpPr txBox="1"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aramond"/>
              <a:buNone/>
              <a:defRPr sz="3200" b="0" cap="none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28"/>
          <p:cNvSpPr txBox="1">
            <a:spLocks noGrp="1"/>
          </p:cNvSpPr>
          <p:nvPr>
            <p:ph type="body" idx="1"/>
          </p:nvPr>
        </p:nvSpPr>
        <p:spPr>
          <a:xfrm>
            <a:off x="1674812" y="3352800"/>
            <a:ext cx="8839202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300"/>
              <a:buFont typeface="Garamond"/>
              <a:buNone/>
              <a:defRPr sz="2000"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00"/>
              <a:buFont typeface="Garamond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Font typeface="Garamond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Font typeface="Garamond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Font typeface="Garamond"/>
              <a:buNone/>
              <a:defRPr/>
            </a:lvl5pPr>
            <a:lvl6pPr marL="2743200" lvl="5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28"/>
          <p:cNvSpPr txBox="1">
            <a:spLocks noGrp="1"/>
          </p:cNvSpPr>
          <p:nvPr>
            <p:ph type="body" idx="2"/>
          </p:nvPr>
        </p:nvSpPr>
        <p:spPr>
          <a:xfrm>
            <a:off x="1295401" y="4343399"/>
            <a:ext cx="9609666" cy="1532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300"/>
              <a:buNone/>
              <a:defRPr sz="20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9" name="Google Shape;109;p28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8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8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112" name="Google Shape;112;p28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it-IT" sz="8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“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28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it-IT" sz="8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”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4" name="Google Shape;114;p28"/>
          <p:cNvCxnSpPr/>
          <p:nvPr/>
        </p:nvCxnSpPr>
        <p:spPr>
          <a:xfrm>
            <a:off x="1396169" y="4140199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cheda nome">
  <p:cSld name="Scheda nome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9"/>
          <p:cNvSpPr txBox="1"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Garamond"/>
              <a:buNone/>
              <a:defRPr sz="32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9"/>
          <p:cNvSpPr txBox="1"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300"/>
              <a:buNone/>
              <a:defRPr sz="20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8" name="Google Shape;118;p29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9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9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cheda nome citazione">
  <p:cSld name="Scheda nome citazione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0"/>
          <p:cNvSpPr txBox="1"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aramond"/>
              <a:buNone/>
              <a:defRPr sz="3200" b="0" cap="none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30"/>
          <p:cNvSpPr txBox="1">
            <a:spLocks noGrp="1"/>
          </p:cNvSpPr>
          <p:nvPr>
            <p:ph type="body" idx="1"/>
          </p:nvPr>
        </p:nvSpPr>
        <p:spPr>
          <a:xfrm>
            <a:off x="1295401" y="3639312"/>
            <a:ext cx="9609668" cy="886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6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4" name="Google Shape;124;p30"/>
          <p:cNvSpPr txBox="1">
            <a:spLocks noGrp="1"/>
          </p:cNvSpPr>
          <p:nvPr>
            <p:ph type="body" idx="2"/>
          </p:nvPr>
        </p:nvSpPr>
        <p:spPr>
          <a:xfrm>
            <a:off x="1295401" y="4529667"/>
            <a:ext cx="9609668" cy="1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5" name="Google Shape;125;p30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30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30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128" name="Google Shape;128;p30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it-IT" sz="8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“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30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it-IT" sz="8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”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0" name="Google Shape;130;p30"/>
          <p:cNvCxnSpPr/>
          <p:nvPr/>
        </p:nvCxnSpPr>
        <p:spPr>
          <a:xfrm>
            <a:off x="1396169" y="3429000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o o falso">
  <p:cSld name="Vero o falso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1"/>
          <p:cNvSpPr txBox="1"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31"/>
          <p:cNvSpPr txBox="1">
            <a:spLocks noGrp="1"/>
          </p:cNvSpPr>
          <p:nvPr>
            <p:ph type="body" idx="1"/>
          </p:nvPr>
        </p:nvSpPr>
        <p:spPr>
          <a:xfrm>
            <a:off x="1295401" y="3630168"/>
            <a:ext cx="9609668" cy="841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20"/>
              <a:buNone/>
              <a:defRPr sz="2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34" name="Google Shape;134;p31"/>
          <p:cNvSpPr txBox="1">
            <a:spLocks noGrp="1"/>
          </p:cNvSpPr>
          <p:nvPr>
            <p:ph type="body" idx="2"/>
          </p:nvPr>
        </p:nvSpPr>
        <p:spPr>
          <a:xfrm>
            <a:off x="1295400" y="4470399"/>
            <a:ext cx="9609670" cy="140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35" name="Google Shape;135;p31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31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31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cxnSp>
        <p:nvCxnSpPr>
          <p:cNvPr id="138" name="Google Shape;138;p31"/>
          <p:cNvCxnSpPr/>
          <p:nvPr/>
        </p:nvCxnSpPr>
        <p:spPr>
          <a:xfrm>
            <a:off x="1396169" y="3429000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x">
  <p:cSld name="VERTICAL_TEXT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2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2"/>
          <p:cNvSpPr txBox="1">
            <a:spLocks noGrp="1"/>
          </p:cNvSpPr>
          <p:nvPr>
            <p:ph type="body" idx="1"/>
          </p:nvPr>
        </p:nvSpPr>
        <p:spPr>
          <a:xfrm rot="5400000">
            <a:off x="4436531" y="-584198"/>
            <a:ext cx="3318936" cy="9601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2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32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32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cxnSp>
        <p:nvCxnSpPr>
          <p:cNvPr id="145" name="Google Shape;145;p32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olo e testo verticale" type="vertTitleAndTx">
  <p:cSld name="VERTICAL_TITLE_AND_VERTICAL_TEXT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3"/>
          <p:cNvSpPr txBox="1">
            <a:spLocks noGrp="1"/>
          </p:cNvSpPr>
          <p:nvPr>
            <p:ph type="title"/>
          </p:nvPr>
        </p:nvSpPr>
        <p:spPr>
          <a:xfrm rot="5400000">
            <a:off x="7497936" y="2483551"/>
            <a:ext cx="4893735" cy="1890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3"/>
          <p:cNvSpPr txBox="1">
            <a:spLocks noGrp="1"/>
          </p:cNvSpPr>
          <p:nvPr>
            <p:ph type="body" idx="1"/>
          </p:nvPr>
        </p:nvSpPr>
        <p:spPr>
          <a:xfrm rot="5400000">
            <a:off x="2565043" y="-287514"/>
            <a:ext cx="4893734" cy="7433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149" name="Google Shape;149;p33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33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33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cxnSp>
        <p:nvCxnSpPr>
          <p:cNvPr id="152" name="Google Shape;152;p33"/>
          <p:cNvCxnSpPr/>
          <p:nvPr/>
        </p:nvCxnSpPr>
        <p:spPr>
          <a:xfrm>
            <a:off x="8863890" y="990600"/>
            <a:ext cx="0" cy="487680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apositiva titolo" type="title">
  <p:cSld name="TITL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oogle Shape;23;p17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24" name="Google Shape;24;p17" descr="HD-PanelTitleR1.png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0" y="0"/>
              <a:ext cx="12188825" cy="68562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" name="Google Shape;25;p17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6" name="Google Shape;26;p17" descr="HDRibbonTitle-UniformTrim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Google Shape;27;p17" descr="HDRibbonTitle-UniformTrim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8" name="Google Shape;28;p17"/>
          <p:cNvSpPr txBox="1"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Garamond"/>
              <a:buNone/>
              <a:defRPr sz="5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7"/>
          <p:cNvSpPr txBox="1"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415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1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7"/>
          <p:cNvSpPr txBox="1">
            <a:spLocks noGrp="1"/>
          </p:cNvSpPr>
          <p:nvPr>
            <p:ph type="dt" idx="10"/>
          </p:nvPr>
        </p:nvSpPr>
        <p:spPr>
          <a:xfrm>
            <a:off x="7983232" y="5037663"/>
            <a:ext cx="89746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7"/>
          <p:cNvSpPr txBox="1">
            <a:spLocks noGrp="1"/>
          </p:cNvSpPr>
          <p:nvPr>
            <p:ph type="ftr" idx="11"/>
          </p:nvPr>
        </p:nvSpPr>
        <p:spPr>
          <a:xfrm>
            <a:off x="2692397" y="5037663"/>
            <a:ext cx="5214635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7"/>
          <p:cNvSpPr txBox="1">
            <a:spLocks noGrp="1"/>
          </p:cNvSpPr>
          <p:nvPr>
            <p:ph type="sldNum" idx="12"/>
          </p:nvPr>
        </p:nvSpPr>
        <p:spPr>
          <a:xfrm>
            <a:off x="8956900" y="5037663"/>
            <a:ext cx="55116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cxnSp>
        <p:nvCxnSpPr>
          <p:cNvPr id="33" name="Google Shape;33;p17"/>
          <p:cNvCxnSpPr/>
          <p:nvPr/>
        </p:nvCxnSpPr>
        <p:spPr>
          <a:xfrm>
            <a:off x="2692399" y="3522131"/>
            <a:ext cx="681566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 type="obj">
  <p:cSld name="OBJEC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Google Shape;35;p18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6" name="Google Shape;36;p18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8"/>
          <p:cNvSpPr txBox="1"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18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8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8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stazione sezione" type="secHead">
  <p:cSld name="SECTION_HEADER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9"/>
          <p:cNvSpPr txBox="1"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 sz="44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9"/>
          <p:cNvSpPr txBox="1"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76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19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9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9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cxnSp>
        <p:nvCxnSpPr>
          <p:cNvPr id="47" name="Google Shape;47;p19"/>
          <p:cNvCxnSpPr/>
          <p:nvPr/>
        </p:nvCxnSpPr>
        <p:spPr>
          <a:xfrm>
            <a:off x="2012723" y="3710585"/>
            <a:ext cx="8163380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e contenuti" type="twoObj">
  <p:cSld name="TWO_OBJECTS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Google Shape;49;p20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0" name="Google Shape;50;p20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0"/>
          <p:cNvSpPr txBox="1">
            <a:spLocks noGrp="1"/>
          </p:cNvSpPr>
          <p:nvPr>
            <p:ph type="body" idx="1"/>
          </p:nvPr>
        </p:nvSpPr>
        <p:spPr>
          <a:xfrm>
            <a:off x="1298448" y="2560320"/>
            <a:ext cx="4718304" cy="3310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20"/>
          <p:cNvSpPr txBox="1">
            <a:spLocks noGrp="1"/>
          </p:cNvSpPr>
          <p:nvPr>
            <p:ph type="body" idx="2"/>
          </p:nvPr>
        </p:nvSpPr>
        <p:spPr>
          <a:xfrm>
            <a:off x="6181344" y="2560320"/>
            <a:ext cx="4718304" cy="3310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20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0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0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ronto" type="twoTxTwoObj">
  <p:cSld name="TWO_OBJECTS_WITH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1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1"/>
          <p:cNvSpPr txBox="1"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72"/>
              </a:spcBef>
              <a:spcAft>
                <a:spcPts val="0"/>
              </a:spcAft>
              <a:buSzPts val="3220"/>
              <a:buNone/>
              <a:defRPr sz="2800" b="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40"/>
              <a:buNone/>
              <a:defRPr sz="1600" b="1"/>
            </a:lvl9pPr>
          </a:lstStyle>
          <a:p>
            <a:endParaRPr/>
          </a:p>
        </p:txBody>
      </p:sp>
      <p:sp>
        <p:nvSpPr>
          <p:cNvPr id="59" name="Google Shape;59;p21"/>
          <p:cNvSpPr txBox="1">
            <a:spLocks noGrp="1"/>
          </p:cNvSpPr>
          <p:nvPr>
            <p:ph type="body" idx="2"/>
          </p:nvPr>
        </p:nvSpPr>
        <p:spPr>
          <a:xfrm>
            <a:off x="1295400" y="3243262"/>
            <a:ext cx="4718304" cy="2632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21"/>
          <p:cNvSpPr txBox="1">
            <a:spLocks noGrp="1"/>
          </p:cNvSpPr>
          <p:nvPr>
            <p:ph type="body" idx="3"/>
          </p:nvPr>
        </p:nvSpPr>
        <p:spPr>
          <a:xfrm>
            <a:off x="6180670" y="2658533"/>
            <a:ext cx="4718304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72"/>
              </a:spcBef>
              <a:spcAft>
                <a:spcPts val="0"/>
              </a:spcAft>
              <a:buSzPts val="3220"/>
              <a:buNone/>
              <a:defRPr sz="2800" b="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40"/>
              <a:buNone/>
              <a:defRPr sz="1600" b="1"/>
            </a:lvl9pPr>
          </a:lstStyle>
          <a:p>
            <a:endParaRPr/>
          </a:p>
        </p:txBody>
      </p:sp>
      <p:sp>
        <p:nvSpPr>
          <p:cNvPr id="61" name="Google Shape;61;p21"/>
          <p:cNvSpPr txBox="1">
            <a:spLocks noGrp="1"/>
          </p:cNvSpPr>
          <p:nvPr>
            <p:ph type="body" idx="4"/>
          </p:nvPr>
        </p:nvSpPr>
        <p:spPr>
          <a:xfrm>
            <a:off x="6180670" y="3243262"/>
            <a:ext cx="4718304" cy="2632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21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1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1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cxnSp>
        <p:nvCxnSpPr>
          <p:cNvPr id="65" name="Google Shape;65;p21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 type="titleOnly">
  <p:cSld name="TITLE_ONL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2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2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2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2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cxnSp>
        <p:nvCxnSpPr>
          <p:cNvPr id="71" name="Google Shape;71;p22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a" type="blank">
  <p:cSld name="BLANK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3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3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3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con didascalia" type="objTx">
  <p:cSld name="OBJECT_WITH_CAPTION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4"/>
          <p:cNvSpPr txBox="1"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Garamond"/>
              <a:buNone/>
              <a:defRPr sz="24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4"/>
          <p:cNvSpPr txBox="1">
            <a:spLocks noGrp="1"/>
          </p:cNvSpPr>
          <p:nvPr>
            <p:ph type="body" idx="1"/>
          </p:nvPr>
        </p:nvSpPr>
        <p:spPr>
          <a:xfrm>
            <a:off x="5418668" y="982131"/>
            <a:ext cx="5469466" cy="4893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6004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24"/>
          <p:cNvSpPr txBox="1">
            <a:spLocks noGrp="1"/>
          </p:cNvSpPr>
          <p:nvPr>
            <p:ph type="body" idx="2"/>
          </p:nvPr>
        </p:nvSpPr>
        <p:spPr>
          <a:xfrm>
            <a:off x="1293811" y="3031065"/>
            <a:ext cx="3718455" cy="2438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840"/>
              <a:buNone/>
              <a:defRPr sz="1600"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8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5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035"/>
              <a:buNone/>
              <a:defRPr sz="900"/>
            </a:lvl9pPr>
          </a:lstStyle>
          <a:p>
            <a:endParaRPr/>
          </a:p>
        </p:txBody>
      </p:sp>
      <p:sp>
        <p:nvSpPr>
          <p:cNvPr id="80" name="Google Shape;80;p24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4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4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cxnSp>
        <p:nvCxnSpPr>
          <p:cNvPr id="83" name="Google Shape;83;p24"/>
          <p:cNvCxnSpPr/>
          <p:nvPr/>
        </p:nvCxnSpPr>
        <p:spPr>
          <a:xfrm>
            <a:off x="1396169" y="2912533"/>
            <a:ext cx="35144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0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5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7" name="Google Shape;7;p15" descr="HD-PanelContent.png"/>
            <p:cNvPicPr preferRelativeResize="0"/>
            <p:nvPr/>
          </p:nvPicPr>
          <p:blipFill rotWithShape="1">
            <a:blip r:embed="rId21">
              <a:alphaModFix/>
            </a:blip>
            <a:srcRect/>
            <a:stretch/>
          </p:blipFill>
          <p:spPr>
            <a:xfrm>
              <a:off x="0" y="0"/>
              <a:ext cx="12188825" cy="68562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Google Shape;8;p15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9" name="Google Shape;9;p15" descr="HDRibbonContent-UniformTrim.png"/>
            <p:cNvPicPr preferRelativeResize="0"/>
            <p:nvPr/>
          </p:nvPicPr>
          <p:blipFill rotWithShape="1">
            <a:blip r:embed="rId22">
              <a:alphaModFix/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Google Shape;10;p15" descr="HDRibbonContent-UniformTrim.png"/>
            <p:cNvPicPr preferRelativeResize="0"/>
            <p:nvPr/>
          </p:nvPicPr>
          <p:blipFill rotWithShape="1">
            <a:blip r:embed="rId22">
              <a:alphaModFix/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" name="Google Shape;11;p15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 sz="4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5"/>
          <p:cNvSpPr txBox="1"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386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3746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36004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34543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33083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33083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33083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33083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330834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3" name="Google Shape;13;p15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4" name="Google Shape;14;p15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5" name="Google Shape;15;p15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"/>
          <p:cNvSpPr txBox="1">
            <a:spLocks noGrp="1"/>
          </p:cNvSpPr>
          <p:nvPr>
            <p:ph type="body" idx="1"/>
          </p:nvPr>
        </p:nvSpPr>
        <p:spPr>
          <a:xfrm>
            <a:off x="1555650" y="1265825"/>
            <a:ext cx="9080700" cy="23964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</a:pPr>
            <a:endParaRPr sz="2000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00"/>
              <a:buNone/>
            </a:pPr>
            <a:endParaRPr sz="2000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00"/>
              <a:buNone/>
            </a:pPr>
            <a:endParaRPr sz="2000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00"/>
              <a:buNone/>
            </a:pPr>
            <a:endParaRPr sz="2000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00"/>
              <a:buNone/>
            </a:pPr>
            <a:endParaRPr sz="2000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00"/>
              <a:buNone/>
            </a:pPr>
            <a:endParaRPr sz="2000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00"/>
              <a:buNone/>
            </a:pPr>
            <a:endParaRPr sz="2000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00"/>
              <a:buNone/>
            </a:pPr>
            <a:endParaRPr sz="2000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00"/>
              <a:buNone/>
            </a:pPr>
            <a:r>
              <a:rPr lang="it-IT"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ISTITUTO COMPRENSIVO</a:t>
            </a:r>
            <a:endParaRPr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00"/>
              <a:buNone/>
            </a:pPr>
            <a:r>
              <a:rPr lang="it-IT"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Matteotti Pellico</a:t>
            </a:r>
            <a:endParaRPr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00"/>
              <a:buNone/>
            </a:pPr>
            <a:r>
              <a:rPr lang="it-IT"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a.s. 2025-2026</a:t>
            </a:r>
            <a:endParaRPr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00"/>
              <a:buNone/>
            </a:pPr>
            <a:endParaRPr sz="2000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00"/>
              <a:buNone/>
            </a:pPr>
            <a:endParaRPr sz="2000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00"/>
              <a:buNone/>
            </a:pPr>
            <a:endParaRPr sz="2000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00"/>
              <a:buNone/>
            </a:pPr>
            <a:endParaRPr sz="2000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00"/>
              <a:buNone/>
            </a:pPr>
            <a:r>
              <a:rPr lang="it-IT" sz="20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                                     FUNZIONIGRAMMA</a:t>
            </a:r>
            <a:endParaRPr>
              <a:solidFill>
                <a:schemeClr val="dk2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5060"/>
              <a:buNone/>
            </a:pPr>
            <a:endParaRPr sz="4400">
              <a:solidFill>
                <a:schemeClr val="dk2"/>
              </a:solidFill>
            </a:endParaRPr>
          </a:p>
        </p:txBody>
      </p:sp>
      <p:sp>
        <p:nvSpPr>
          <p:cNvPr id="158" name="Google Shape;158;p1"/>
          <p:cNvSpPr txBox="1">
            <a:spLocks noGrp="1"/>
          </p:cNvSpPr>
          <p:nvPr>
            <p:ph type="sldNum" idx="12"/>
          </p:nvPr>
        </p:nvSpPr>
        <p:spPr>
          <a:xfrm>
            <a:off x="11268600" y="6588000"/>
            <a:ext cx="427411" cy="199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it-IT"/>
              <a:t>1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7985ed5e84_0_17"/>
          <p:cNvSpPr txBox="1">
            <a:spLocks noGrp="1"/>
          </p:cNvSpPr>
          <p:nvPr>
            <p:ph type="sldNum" idx="12"/>
          </p:nvPr>
        </p:nvSpPr>
        <p:spPr>
          <a:xfrm>
            <a:off x="11268600" y="6588000"/>
            <a:ext cx="427500" cy="19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it-IT"/>
              <a:t>2</a:t>
            </a:fld>
            <a:endParaRPr/>
          </a:p>
        </p:txBody>
      </p:sp>
      <p:sp>
        <p:nvSpPr>
          <p:cNvPr id="164" name="Google Shape;164;g27985ed5e84_0_17"/>
          <p:cNvSpPr/>
          <p:nvPr/>
        </p:nvSpPr>
        <p:spPr>
          <a:xfrm>
            <a:off x="1523625" y="2817775"/>
            <a:ext cx="8857200" cy="2898900"/>
          </a:xfrm>
          <a:prstGeom prst="roundRect">
            <a:avLst>
              <a:gd name="adj" fmla="val 16667"/>
            </a:avLst>
          </a:prstGeom>
          <a:solidFill>
            <a:srgbClr val="D5E49A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-IT" sz="1400" b="1" i="1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PRIMA COLLABORATRICE DS: SILVIA CERRATO</a:t>
            </a:r>
            <a:endParaRPr sz="1400" b="0" i="1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it-IT" sz="1400" b="1" i="1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SECONDA COLLABORATRICE DS: MARIA STELLA SORRENTINO</a:t>
            </a:r>
            <a:endParaRPr sz="1400" b="1" i="1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it-IT" sz="1400" b="1" i="1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COORDINATRICE INFANZIA: MIRIAM CAPUZZO</a:t>
            </a:r>
            <a:endParaRPr sz="1400" b="1" i="1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1" i="1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-IT" sz="1400" b="1" i="1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FIGURE DI SISTEMA: collaboratori, coordinatrice infanzia, funzioni strumentali, supporto organizzativo, referenti di plesso.</a:t>
            </a:r>
            <a:endParaRPr sz="1400" b="0" i="1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5" name="Google Shape;165;g27985ed5e84_0_17"/>
          <p:cNvSpPr/>
          <p:nvPr/>
        </p:nvSpPr>
        <p:spPr>
          <a:xfrm>
            <a:off x="1523625" y="949450"/>
            <a:ext cx="8857200" cy="1764600"/>
          </a:xfrm>
          <a:prstGeom prst="roundRect">
            <a:avLst>
              <a:gd name="adj" fmla="val 16667"/>
            </a:avLst>
          </a:prstGeom>
          <a:solidFill>
            <a:srgbClr val="B6D7A8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-IT" sz="1400" b="1" i="1" u="none" strike="noStrike" cap="none">
                <a:solidFill>
                  <a:srgbClr val="1C4587"/>
                </a:solidFill>
                <a:latin typeface="Verdana"/>
                <a:ea typeface="Verdana"/>
                <a:cs typeface="Verdana"/>
                <a:sym typeface="Verdana"/>
              </a:rPr>
              <a:t>                                                        </a:t>
            </a:r>
            <a:endParaRPr sz="1400" b="0" i="0" u="none" strike="noStrike" cap="none">
              <a:solidFill>
                <a:srgbClr val="1C4587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-IT" sz="1400" b="1" i="1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DIRIGENTE: VERONICA ANCONA</a:t>
            </a:r>
            <a:endParaRPr sz="1400" b="1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7a208c82a8_0_10"/>
          <p:cNvSpPr txBox="1">
            <a:spLocks noGrp="1"/>
          </p:cNvSpPr>
          <p:nvPr>
            <p:ph type="body" idx="1"/>
          </p:nvPr>
        </p:nvSpPr>
        <p:spPr>
          <a:xfrm>
            <a:off x="720001" y="205401"/>
            <a:ext cx="8073900" cy="3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30"/>
              <a:buNone/>
            </a:pPr>
            <a:endParaRPr/>
          </a:p>
        </p:txBody>
      </p:sp>
      <p:sp>
        <p:nvSpPr>
          <p:cNvPr id="171" name="Google Shape;171;g37a208c82a8_0_10"/>
          <p:cNvSpPr txBox="1">
            <a:spLocks noGrp="1"/>
          </p:cNvSpPr>
          <p:nvPr>
            <p:ph type="body" idx="2"/>
          </p:nvPr>
        </p:nvSpPr>
        <p:spPr>
          <a:xfrm>
            <a:off x="720000" y="1260000"/>
            <a:ext cx="10726800" cy="49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32"/>
              </a:spcBef>
              <a:spcAft>
                <a:spcPts val="0"/>
              </a:spcAft>
              <a:buSzPts val="2160"/>
              <a:buNone/>
            </a:pPr>
            <a:endParaRPr/>
          </a:p>
        </p:txBody>
      </p:sp>
      <p:sp>
        <p:nvSpPr>
          <p:cNvPr id="172" name="Google Shape;172;g37a208c82a8_0_10"/>
          <p:cNvSpPr/>
          <p:nvPr/>
        </p:nvSpPr>
        <p:spPr>
          <a:xfrm>
            <a:off x="4495125" y="660800"/>
            <a:ext cx="2688000" cy="586200"/>
          </a:xfrm>
          <a:prstGeom prst="chevron">
            <a:avLst>
              <a:gd name="adj" fmla="val 25556"/>
            </a:avLst>
          </a:prstGeom>
          <a:solidFill>
            <a:srgbClr val="93C47D"/>
          </a:solidFill>
          <a:ln w="158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4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FIGURE DI SISTEMA</a:t>
            </a:r>
            <a:endParaRPr sz="1400" b="1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73" name="Google Shape;173;g37a208c82a8_0_10"/>
          <p:cNvSpPr/>
          <p:nvPr/>
        </p:nvSpPr>
        <p:spPr>
          <a:xfrm>
            <a:off x="4139625" y="1394025"/>
            <a:ext cx="3399000" cy="4747500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rgbClr val="274E13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sng" strike="noStrike" cap="none">
              <a:solidFill>
                <a:schemeClr val="dk1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sng" strike="noStrike" cap="none">
              <a:solidFill>
                <a:schemeClr val="dk1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sng" strike="noStrike" cap="none">
              <a:solidFill>
                <a:schemeClr val="dk1"/>
              </a:solidFill>
              <a:highlight>
                <a:schemeClr val="lt1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171450" marR="0" lvl="0" indent="-95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it-IT" sz="1600" b="1" i="0" u="sng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Supporto organizzativo e didattico:</a:t>
            </a:r>
            <a:endParaRPr sz="1600" b="1" i="0" u="sng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600" b="1" i="0" u="sng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Char char="●"/>
            </a:pPr>
            <a:r>
              <a:rPr lang="it-IT" sz="1600" b="1" i="0" u="sng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Laura Veglia</a:t>
            </a:r>
            <a:endParaRPr sz="1600" b="1" i="0" u="sng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Char char="●"/>
            </a:pPr>
            <a:r>
              <a:rPr lang="it-IT" sz="1600" b="1" i="0" u="sng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Eleonora Barbano</a:t>
            </a:r>
            <a:endParaRPr sz="1600" b="1" i="0" u="sng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Char char="●"/>
            </a:pPr>
            <a:r>
              <a:rPr lang="it-IT" sz="1600" b="1" i="0" u="sng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Irene Caroppo</a:t>
            </a:r>
            <a:endParaRPr sz="1600" b="1" i="0" u="sng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f698e20a99_0_1"/>
          <p:cNvSpPr txBox="1">
            <a:spLocks noGrp="1"/>
          </p:cNvSpPr>
          <p:nvPr>
            <p:ph type="sldNum" idx="12"/>
          </p:nvPr>
        </p:nvSpPr>
        <p:spPr>
          <a:xfrm>
            <a:off x="11268600" y="6588000"/>
            <a:ext cx="427500" cy="19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it-IT"/>
              <a:t>4</a:t>
            </a:fld>
            <a:endParaRPr/>
          </a:p>
        </p:txBody>
      </p:sp>
      <p:sp>
        <p:nvSpPr>
          <p:cNvPr id="179" name="Google Shape;179;g2f698e20a99_0_1"/>
          <p:cNvSpPr/>
          <p:nvPr/>
        </p:nvSpPr>
        <p:spPr>
          <a:xfrm>
            <a:off x="4495125" y="660800"/>
            <a:ext cx="2688000" cy="586200"/>
          </a:xfrm>
          <a:prstGeom prst="chevron">
            <a:avLst>
              <a:gd name="adj" fmla="val 25556"/>
            </a:avLst>
          </a:prstGeom>
          <a:solidFill>
            <a:srgbClr val="93C47D"/>
          </a:solidFill>
          <a:ln w="158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4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FUNZIONI STRUMENTALI</a:t>
            </a:r>
            <a:endParaRPr sz="1400" b="1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80" name="Google Shape;180;g2f698e20a99_0_1"/>
          <p:cNvSpPr/>
          <p:nvPr/>
        </p:nvSpPr>
        <p:spPr>
          <a:xfrm>
            <a:off x="4244000" y="1433800"/>
            <a:ext cx="3781500" cy="4747500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rgbClr val="274E13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sng" strike="noStrike" cap="none">
              <a:solidFill>
                <a:schemeClr val="dk1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sng" strike="noStrike" cap="none">
              <a:solidFill>
                <a:schemeClr val="dk1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 b="1" u="sng">
                <a:solidFill>
                  <a:schemeClr val="dk1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1) </a:t>
            </a:r>
            <a:r>
              <a:rPr lang="it-IT" sz="1200" b="1" i="0" u="sng" strike="noStrike" cap="none">
                <a:solidFill>
                  <a:schemeClr val="dk1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Co</a:t>
            </a:r>
            <a:r>
              <a:rPr lang="it-IT" sz="1200" b="1" i="0" u="sng" strike="noStrike" cap="none">
                <a:solidFill>
                  <a:schemeClr val="dk1"/>
                </a:solidFill>
                <a:highlight>
                  <a:schemeClr val="lt1"/>
                </a:highlight>
                <a:latin typeface="Verdana"/>
                <a:ea typeface="Verdana"/>
                <a:cs typeface="Verdana"/>
                <a:sym typeface="Verdana"/>
              </a:rPr>
              <a:t>ntinuità / progettazione verticale</a:t>
            </a:r>
            <a:endParaRPr sz="1200" b="1" i="0" u="sng" strike="noStrike" cap="none">
              <a:solidFill>
                <a:schemeClr val="dk1"/>
              </a:solidFill>
              <a:highlight>
                <a:schemeClr val="lt1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sng" strike="noStrike" cap="none">
              <a:solidFill>
                <a:schemeClr val="dk1"/>
              </a:solidFill>
              <a:highlight>
                <a:schemeClr val="lt1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 b="1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Verdana"/>
                <a:ea typeface="Verdana"/>
                <a:cs typeface="Verdana"/>
                <a:sym typeface="Verdana"/>
              </a:rPr>
              <a:t>. Infanzia:1 Galati</a:t>
            </a:r>
            <a:endParaRPr sz="1200" b="1" i="0" u="none" strike="noStrike" cap="none">
              <a:solidFill>
                <a:schemeClr val="dk1"/>
              </a:solidFill>
              <a:highlight>
                <a:schemeClr val="lt1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 b="1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Verdana"/>
                <a:ea typeface="Verdana"/>
                <a:cs typeface="Verdana"/>
                <a:sym typeface="Verdana"/>
              </a:rPr>
              <a:t>. Primaria: 2 </a:t>
            </a:r>
            <a:r>
              <a:rPr lang="it-IT" sz="1200" b="1">
                <a:solidFill>
                  <a:schemeClr val="dk1"/>
                </a:solidFill>
                <a:highlight>
                  <a:schemeClr val="lt1"/>
                </a:highlight>
                <a:latin typeface="Verdana"/>
                <a:ea typeface="Verdana"/>
                <a:cs typeface="Verdana"/>
                <a:sym typeface="Verdana"/>
              </a:rPr>
              <a:t>Cannarozzo</a:t>
            </a:r>
            <a:r>
              <a:rPr lang="it-IT" sz="1200" b="1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it-IT" sz="1200" b="1">
                <a:solidFill>
                  <a:schemeClr val="dk1"/>
                </a:solidFill>
                <a:highlight>
                  <a:schemeClr val="lt1"/>
                </a:highlight>
                <a:latin typeface="Verdana"/>
                <a:ea typeface="Verdana"/>
                <a:cs typeface="Verdana"/>
                <a:sym typeface="Verdana"/>
              </a:rPr>
              <a:t>Ilberti</a:t>
            </a:r>
            <a:r>
              <a:rPr lang="it-IT" sz="1200" b="1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Verdana"/>
                <a:ea typeface="Verdana"/>
                <a:cs typeface="Verdana"/>
                <a:sym typeface="Verdana"/>
              </a:rPr>
              <a:t>            </a:t>
            </a:r>
            <a:endParaRPr sz="1200" b="1" i="0" u="none" strike="noStrike" cap="none">
              <a:solidFill>
                <a:schemeClr val="dk1"/>
              </a:solidFill>
              <a:highlight>
                <a:schemeClr val="lt1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 b="1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Verdana"/>
                <a:ea typeface="Verdana"/>
                <a:cs typeface="Verdana"/>
                <a:sym typeface="Verdana"/>
              </a:rPr>
              <a:t>. Secondaria: 2</a:t>
            </a:r>
            <a:r>
              <a:rPr lang="it-IT" sz="1200" b="0" i="1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Verdana"/>
                <a:ea typeface="Verdana"/>
                <a:cs typeface="Verdana"/>
                <a:sym typeface="Verdana"/>
              </a:rPr>
              <a:t>  </a:t>
            </a:r>
            <a:r>
              <a:rPr lang="it-IT" sz="1200" b="1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Verdana"/>
                <a:ea typeface="Verdana"/>
                <a:cs typeface="Verdana"/>
                <a:sym typeface="Verdana"/>
              </a:rPr>
              <a:t>Di Mezz</a:t>
            </a:r>
            <a:r>
              <a:rPr lang="it-IT" sz="1200" b="1">
                <a:solidFill>
                  <a:schemeClr val="dk1"/>
                </a:solidFill>
                <a:highlight>
                  <a:schemeClr val="lt1"/>
                </a:highlight>
                <a:latin typeface="Verdana"/>
                <a:ea typeface="Verdana"/>
                <a:cs typeface="Verdana"/>
                <a:sym typeface="Verdana"/>
              </a:rPr>
              <a:t>a Innocenti</a:t>
            </a:r>
            <a:endParaRPr sz="1200" b="1">
              <a:solidFill>
                <a:schemeClr val="dk1"/>
              </a:solidFill>
              <a:highlight>
                <a:schemeClr val="lt1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>
              <a:solidFill>
                <a:schemeClr val="dk1"/>
              </a:solidFill>
              <a:highlight>
                <a:schemeClr val="lt1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 b="1" u="sng">
                <a:solidFill>
                  <a:schemeClr val="dk1"/>
                </a:solidFill>
                <a:highlight>
                  <a:schemeClr val="lt1"/>
                </a:highlight>
                <a:latin typeface="Verdana"/>
                <a:ea typeface="Verdana"/>
                <a:cs typeface="Verdana"/>
                <a:sym typeface="Verdana"/>
              </a:rPr>
              <a:t>2) </a:t>
            </a:r>
            <a:r>
              <a:rPr lang="it-IT" sz="1200" b="1" i="0" u="sng" strike="noStrike" cap="none">
                <a:solidFill>
                  <a:schemeClr val="dk1"/>
                </a:solidFill>
                <a:highlight>
                  <a:schemeClr val="lt1"/>
                </a:highlight>
                <a:latin typeface="Verdana"/>
                <a:ea typeface="Verdana"/>
                <a:cs typeface="Verdana"/>
                <a:sym typeface="Verdana"/>
              </a:rPr>
              <a:t>Orientamento</a:t>
            </a:r>
            <a:endParaRPr sz="1200" b="1" i="0" u="sng" strike="noStrike" cap="none">
              <a:solidFill>
                <a:schemeClr val="dk1"/>
              </a:solidFill>
              <a:highlight>
                <a:schemeClr val="lt1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1" i="0" u="none" strike="noStrike" cap="none">
              <a:solidFill>
                <a:schemeClr val="dk1"/>
              </a:solidFill>
              <a:highlight>
                <a:schemeClr val="lt1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1200" b="1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Verdana"/>
                <a:ea typeface="Verdana"/>
                <a:cs typeface="Verdana"/>
                <a:sym typeface="Verdana"/>
              </a:rPr>
              <a:t>. Secondaria: 2 Dussoni Perona</a:t>
            </a:r>
            <a:endParaRPr sz="1200" b="0" i="1" u="none" strike="noStrike" cap="none">
              <a:solidFill>
                <a:schemeClr val="dk1"/>
              </a:solidFill>
              <a:highlight>
                <a:schemeClr val="lt1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1200" b="1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Verdana"/>
                <a:ea typeface="Verdana"/>
                <a:cs typeface="Verdana"/>
                <a:sym typeface="Verdana"/>
              </a:rPr>
              <a:t>               </a:t>
            </a:r>
            <a:endParaRPr sz="1200" b="1" i="0" u="none" strike="noStrike" cap="none">
              <a:solidFill>
                <a:schemeClr val="dk1"/>
              </a:solidFill>
              <a:highlight>
                <a:schemeClr val="lt1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1200" b="1" u="sng">
                <a:solidFill>
                  <a:schemeClr val="dk1"/>
                </a:solidFill>
                <a:highlight>
                  <a:schemeClr val="lt1"/>
                </a:highlight>
                <a:latin typeface="Verdana"/>
                <a:ea typeface="Verdana"/>
                <a:cs typeface="Verdana"/>
                <a:sym typeface="Verdana"/>
              </a:rPr>
              <a:t>3) </a:t>
            </a:r>
            <a:r>
              <a:rPr lang="it-IT" sz="1200" b="1" i="0" u="sng" strike="noStrike" cap="none">
                <a:solidFill>
                  <a:schemeClr val="dk1"/>
                </a:solidFill>
                <a:highlight>
                  <a:schemeClr val="lt1"/>
                </a:highlight>
                <a:latin typeface="Verdana"/>
                <a:ea typeface="Verdana"/>
                <a:cs typeface="Verdana"/>
                <a:sym typeface="Verdana"/>
              </a:rPr>
              <a:t>PTOF, RAV, Regolamenti</a:t>
            </a:r>
            <a:endParaRPr sz="1200" b="1" i="0" u="sng" strike="noStrike" cap="none">
              <a:solidFill>
                <a:schemeClr val="dk1"/>
              </a:solidFill>
              <a:highlight>
                <a:schemeClr val="lt1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chemeClr val="dk1"/>
              </a:solidFill>
              <a:highlight>
                <a:schemeClr val="lt1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it-IT" sz="1200" b="1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Verdana"/>
                <a:ea typeface="Verdana"/>
                <a:cs typeface="Verdana"/>
                <a:sym typeface="Verdana"/>
              </a:rPr>
              <a:t>. Infanzia: 1 Capuzzo </a:t>
            </a:r>
            <a:r>
              <a:rPr lang="it-IT" sz="1200" b="1">
                <a:solidFill>
                  <a:schemeClr val="dk1"/>
                </a:solidFill>
                <a:highlight>
                  <a:schemeClr val="lt1"/>
                </a:highlight>
                <a:latin typeface="Verdana"/>
                <a:ea typeface="Verdana"/>
                <a:cs typeface="Verdana"/>
                <a:sym typeface="Verdana"/>
              </a:rPr>
              <a:t>M</a:t>
            </a:r>
            <a:endParaRPr sz="1200" b="0" i="1" u="none" strike="noStrike" cap="none">
              <a:solidFill>
                <a:schemeClr val="dk1"/>
              </a:solidFill>
              <a:highlight>
                <a:schemeClr val="lt1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1200" b="1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Verdana"/>
                <a:ea typeface="Verdana"/>
                <a:cs typeface="Verdana"/>
                <a:sym typeface="Verdana"/>
              </a:rPr>
              <a:t>. Primaria: 1 Guarnieri</a:t>
            </a:r>
            <a:endParaRPr sz="1200" b="0" i="1" u="none" strike="noStrike" cap="none">
              <a:solidFill>
                <a:schemeClr val="dk1"/>
              </a:solidFill>
              <a:highlight>
                <a:schemeClr val="lt1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1200" b="1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Verdana"/>
                <a:ea typeface="Verdana"/>
                <a:cs typeface="Verdana"/>
                <a:sym typeface="Verdana"/>
              </a:rPr>
              <a:t>. Secondaria: 1 Veglia</a:t>
            </a:r>
            <a:endParaRPr sz="1200" b="0" i="1" u="none" strike="noStrike" cap="none">
              <a:solidFill>
                <a:schemeClr val="dk1"/>
              </a:solidFill>
              <a:highlight>
                <a:schemeClr val="lt1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1200" b="1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Verdana"/>
                <a:ea typeface="Verdana"/>
                <a:cs typeface="Verdana"/>
                <a:sym typeface="Verdana"/>
              </a:rPr>
              <a:t>                     </a:t>
            </a:r>
            <a:endParaRPr sz="1200" b="1" i="0" u="none" strike="noStrike" cap="none">
              <a:solidFill>
                <a:schemeClr val="dk1"/>
              </a:solidFill>
              <a:highlight>
                <a:schemeClr val="lt1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it-IT" sz="1200" b="1" u="sng">
                <a:solidFill>
                  <a:schemeClr val="dk1"/>
                </a:solidFill>
                <a:highlight>
                  <a:schemeClr val="lt1"/>
                </a:highlight>
                <a:latin typeface="Verdana"/>
                <a:ea typeface="Verdana"/>
                <a:cs typeface="Verdana"/>
                <a:sym typeface="Verdana"/>
              </a:rPr>
              <a:t>4) </a:t>
            </a:r>
            <a:r>
              <a:rPr lang="it-IT" sz="1200" b="1" i="0" u="sng" strike="noStrike" cap="none">
                <a:solidFill>
                  <a:schemeClr val="dk1"/>
                </a:solidFill>
                <a:highlight>
                  <a:schemeClr val="lt1"/>
                </a:highlight>
                <a:latin typeface="Verdana"/>
                <a:ea typeface="Verdana"/>
                <a:cs typeface="Verdana"/>
                <a:sym typeface="Verdana"/>
              </a:rPr>
              <a:t>Inclusione:</a:t>
            </a:r>
            <a:endParaRPr sz="1200" b="1" i="0" u="sng" strike="noStrike" cap="none">
              <a:solidFill>
                <a:schemeClr val="dk1"/>
              </a:solidFill>
              <a:highlight>
                <a:schemeClr val="lt1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76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1" i="0" u="sng" strike="noStrike" cap="none">
              <a:solidFill>
                <a:schemeClr val="dk1"/>
              </a:solidFill>
              <a:highlight>
                <a:schemeClr val="lt1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it-IT" sz="1200" b="1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Verdana"/>
                <a:ea typeface="Verdana"/>
                <a:cs typeface="Verdana"/>
                <a:sym typeface="Verdana"/>
              </a:rPr>
              <a:t>Infanzia/Primaria/Secondaria: </a:t>
            </a:r>
            <a:r>
              <a:rPr lang="it-IT" sz="1200" b="1">
                <a:solidFill>
                  <a:schemeClr val="dk1"/>
                </a:solidFill>
                <a:highlight>
                  <a:schemeClr val="lt1"/>
                </a:highlight>
                <a:latin typeface="Verdana"/>
                <a:ea typeface="Verdana"/>
                <a:cs typeface="Verdana"/>
                <a:sym typeface="Verdana"/>
              </a:rPr>
              <a:t>Bonora</a:t>
            </a:r>
            <a:endParaRPr sz="1200" b="1" i="0" u="sng" strike="noStrike" cap="none">
              <a:solidFill>
                <a:schemeClr val="dk1"/>
              </a:solidFill>
              <a:highlight>
                <a:schemeClr val="lt1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171450" marR="0" lvl="0" indent="-95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1" i="0" u="sng" strike="noStrike" cap="none">
              <a:solidFill>
                <a:srgbClr val="1155CC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7a2493a156_2_0"/>
          <p:cNvSpPr/>
          <p:nvPr/>
        </p:nvSpPr>
        <p:spPr>
          <a:xfrm>
            <a:off x="3894975" y="1410825"/>
            <a:ext cx="3964800" cy="4847400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sng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sng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1" i="0" u="sng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it-IT" sz="1200" b="1" i="0" u="sng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Referenti alunni con disabilità</a:t>
            </a:r>
            <a:endParaRPr sz="1200" b="1" i="0" u="sng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1" i="0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it-IT" sz="1200" b="1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 Infanzia: 1 Castagnola C</a:t>
            </a:r>
            <a:endParaRPr sz="1200" b="1" i="0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it-IT" sz="1200" b="1" i="0" u="none" strike="noStrike" cap="none" dirty="0">
                <a:solidFill>
                  <a:schemeClr val="dk1"/>
                </a:solidFill>
                <a:highlight>
                  <a:schemeClr val="lt1"/>
                </a:highlight>
                <a:latin typeface="Verdana"/>
                <a:ea typeface="Verdana"/>
                <a:cs typeface="Verdana"/>
                <a:sym typeface="Verdana"/>
              </a:rPr>
              <a:t>. Primaria: 2 </a:t>
            </a:r>
            <a:r>
              <a:rPr lang="it-IT" sz="1200" b="1" i="0" u="none" strike="noStrike" cap="none" dirty="0" err="1">
                <a:solidFill>
                  <a:schemeClr val="dk1"/>
                </a:solidFill>
                <a:highlight>
                  <a:schemeClr val="lt1"/>
                </a:highlight>
                <a:latin typeface="Verdana"/>
                <a:ea typeface="Verdana"/>
                <a:cs typeface="Verdana"/>
                <a:sym typeface="Verdana"/>
              </a:rPr>
              <a:t>L</a:t>
            </a:r>
            <a:r>
              <a:rPr lang="it-IT" sz="1200" b="1" dirty="0" err="1">
                <a:solidFill>
                  <a:schemeClr val="dk1"/>
                </a:solidFill>
                <a:highlight>
                  <a:schemeClr val="lt1"/>
                </a:highlight>
                <a:latin typeface="Verdana"/>
                <a:ea typeface="Verdana"/>
                <a:cs typeface="Verdana"/>
                <a:sym typeface="Verdana"/>
              </a:rPr>
              <a:t>anini</a:t>
            </a:r>
            <a:r>
              <a:rPr lang="it-IT" sz="1200" b="1" dirty="0">
                <a:solidFill>
                  <a:schemeClr val="dk1"/>
                </a:solidFill>
                <a:highlight>
                  <a:schemeClr val="lt1"/>
                </a:highlight>
                <a:latin typeface="Verdana"/>
                <a:ea typeface="Verdana"/>
                <a:cs typeface="Verdana"/>
                <a:sym typeface="Verdana"/>
              </a:rPr>
              <a:t>; Di Mora</a:t>
            </a:r>
            <a:endParaRPr sz="1200" b="0" i="1" u="none" strike="noStrike" cap="none" dirty="0">
              <a:solidFill>
                <a:schemeClr val="dk1"/>
              </a:solidFill>
              <a:highlight>
                <a:schemeClr val="lt1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it-IT" sz="1200" b="1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Secondaria: 1 Di </a:t>
            </a:r>
            <a:r>
              <a:rPr lang="it-IT" sz="1200" b="1" i="0" u="none" strike="noStrike" cap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Fonzo</a:t>
            </a:r>
            <a:endParaRPr sz="1200" b="1" i="0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1" i="0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it-IT" sz="1200" b="1" i="0" u="sng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Referenti alunni con BES/Intercultura</a:t>
            </a:r>
            <a:r>
              <a:rPr lang="it-IT" sz="1200" b="1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:</a:t>
            </a:r>
            <a:endParaRPr sz="1200" b="1" i="0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1" i="0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it-IT" sz="1200" b="1" i="0" u="none" strike="noStrike" cap="none" dirty="0">
                <a:solidFill>
                  <a:schemeClr val="dk1"/>
                </a:solidFill>
                <a:highlight>
                  <a:schemeClr val="lt1"/>
                </a:highlight>
                <a:latin typeface="Verdana"/>
                <a:ea typeface="Verdana"/>
                <a:cs typeface="Verdana"/>
                <a:sym typeface="Verdana"/>
              </a:rPr>
              <a:t>. Primaria: 2 Iozzo, Abram</a:t>
            </a:r>
            <a:endParaRPr sz="1200" b="0" i="1" u="none" strike="noStrike" cap="none" dirty="0">
              <a:solidFill>
                <a:schemeClr val="dk1"/>
              </a:solidFill>
              <a:highlight>
                <a:schemeClr val="lt1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it-IT" sz="1200" b="1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Secondaria: </a:t>
            </a:r>
            <a:r>
              <a:rPr lang="it-IT" sz="12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1 Innocenti</a:t>
            </a:r>
            <a:endParaRPr sz="1200" b="0" i="1" u="none" strike="noStrike" cap="none" dirty="0">
              <a:solidFill>
                <a:schemeClr val="dk1"/>
              </a:solidFill>
              <a:highlight>
                <a:srgbClr val="FFFF00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1" i="0" u="sng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it-IT" sz="1200" b="1" i="0" u="sng" strike="noStrike" cap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Plusdotazione</a:t>
            </a:r>
            <a:r>
              <a:rPr lang="it-IT" sz="1200" b="1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:</a:t>
            </a:r>
            <a:endParaRPr sz="1200" b="1" i="0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1" i="0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it-IT" sz="1200" b="1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Referente alunni: 1 </a:t>
            </a:r>
            <a:r>
              <a:rPr lang="it-IT" sz="1200" b="1" i="0" u="none" strike="noStrike" cap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Dussoni</a:t>
            </a:r>
            <a:endParaRPr sz="1200" b="0" i="1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it-IT" sz="1200" b="1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sz="1200" b="0" i="1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1" i="0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1" i="0" u="none" strike="noStrike" cap="none" dirty="0">
              <a:solidFill>
                <a:srgbClr val="1C4587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1" i="0" u="none" strike="noStrike" cap="none" dirty="0">
              <a:solidFill>
                <a:srgbClr val="1C4587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1" i="0" u="none" strike="noStrike" cap="none" dirty="0">
              <a:solidFill>
                <a:srgbClr val="1C4587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86" name="Google Shape;186;g37a2493a156_2_0"/>
          <p:cNvSpPr/>
          <p:nvPr/>
        </p:nvSpPr>
        <p:spPr>
          <a:xfrm>
            <a:off x="3894975" y="957050"/>
            <a:ext cx="2688000" cy="586200"/>
          </a:xfrm>
          <a:prstGeom prst="chevron">
            <a:avLst>
              <a:gd name="adj" fmla="val 25556"/>
            </a:avLst>
          </a:prstGeom>
          <a:solidFill>
            <a:srgbClr val="93C47D"/>
          </a:solidFill>
          <a:ln w="158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4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SOTTOCOMMISSIONE</a:t>
            </a:r>
            <a:endParaRPr sz="1400" b="1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4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FS INCLUSIONE</a:t>
            </a:r>
            <a:endParaRPr sz="1400" b="1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"/>
          <p:cNvSpPr txBox="1">
            <a:spLocks noGrp="1"/>
          </p:cNvSpPr>
          <p:nvPr>
            <p:ph type="sldNum" idx="12"/>
          </p:nvPr>
        </p:nvSpPr>
        <p:spPr>
          <a:xfrm>
            <a:off x="11268600" y="6588000"/>
            <a:ext cx="427411" cy="199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it-IT"/>
              <a:t>6</a:t>
            </a:fld>
            <a:endParaRPr/>
          </a:p>
        </p:txBody>
      </p:sp>
      <p:sp>
        <p:nvSpPr>
          <p:cNvPr id="192" name="Google Shape;192;p3"/>
          <p:cNvSpPr/>
          <p:nvPr/>
        </p:nvSpPr>
        <p:spPr>
          <a:xfrm>
            <a:off x="864700" y="1584925"/>
            <a:ext cx="2929500" cy="4299000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1" i="0" u="none" strike="noStrike" cap="none">
              <a:solidFill>
                <a:srgbClr val="1D4B37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it-IT" sz="1200" b="1" i="0" u="sng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Referenti Plesso</a:t>
            </a:r>
            <a:endParaRPr sz="1200" b="1" i="0" u="sng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200" b="1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it-IT" sz="1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Balbis: </a:t>
            </a:r>
            <a:r>
              <a:rPr lang="it-IT" sz="12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</a:t>
            </a:r>
            <a:r>
              <a:rPr lang="it-IT" sz="1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rocopio</a:t>
            </a:r>
            <a:endParaRPr sz="1200" b="0" i="1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it-IT" sz="1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Borgarello:</a:t>
            </a:r>
            <a:r>
              <a:rPr lang="it-IT"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it-IT" sz="12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Capuzzo S</a:t>
            </a:r>
            <a:endParaRPr sz="1200" b="1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it-IT" sz="1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Fioccardo: docenti di plesso</a:t>
            </a:r>
            <a:endParaRPr sz="12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it-IT" sz="1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Parato: Pastore</a:t>
            </a:r>
            <a:endParaRPr sz="1200" b="0" i="1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it-IT" sz="1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Pellico:</a:t>
            </a:r>
            <a:r>
              <a:rPr lang="it-IT" sz="1200" b="0" i="1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it-IT" sz="1200" b="1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Atella</a:t>
            </a:r>
            <a:r>
              <a:rPr lang="it-IT" sz="12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- Durando</a:t>
            </a:r>
            <a:endParaRPr sz="1200" b="1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it-IT" sz="1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Matteotti: Peiroleri</a:t>
            </a:r>
            <a:endParaRPr sz="1200" b="0" i="1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1200" b="1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it-IT" sz="1200" b="1" i="0" u="sng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Coordinatori Interclasse Primaria</a:t>
            </a:r>
            <a:endParaRPr sz="1200" b="1" i="0" u="sng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200" b="1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it-IT" sz="13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r>
              <a:rPr lang="it-IT" sz="1300" b="1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it-IT" sz="1200" b="1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Verdana"/>
                <a:ea typeface="Verdana"/>
                <a:cs typeface="Verdana"/>
                <a:sym typeface="Verdana"/>
              </a:rPr>
              <a:t>classi prime</a:t>
            </a:r>
            <a:r>
              <a:rPr lang="it-IT" sz="1300" b="1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Verdana"/>
                <a:ea typeface="Verdana"/>
                <a:cs typeface="Verdana"/>
                <a:sym typeface="Verdana"/>
              </a:rPr>
              <a:t>: </a:t>
            </a:r>
            <a:r>
              <a:rPr lang="it-IT" sz="1200" b="1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Verdana"/>
                <a:ea typeface="Verdana"/>
                <a:cs typeface="Verdana"/>
                <a:sym typeface="Verdana"/>
              </a:rPr>
              <a:t>Morello</a:t>
            </a:r>
            <a:endParaRPr sz="1000" b="0" i="1" u="none" strike="noStrike" cap="none">
              <a:solidFill>
                <a:schemeClr val="dk1"/>
              </a:solidFill>
              <a:highlight>
                <a:schemeClr val="lt1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it-IT" sz="1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classi seconde: </a:t>
            </a:r>
            <a:r>
              <a:rPr lang="it-IT" sz="12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</a:t>
            </a:r>
            <a:r>
              <a:rPr lang="it-IT" sz="1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annantuono</a:t>
            </a:r>
            <a:endParaRPr sz="1200" b="0" i="1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it-IT" sz="1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classi terze: Petracca</a:t>
            </a:r>
            <a:endParaRPr sz="1200" b="0" i="1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it-IT" sz="1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classi quarte:</a:t>
            </a:r>
            <a:r>
              <a:rPr lang="it-IT" sz="1200" b="0" i="1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it-IT" sz="12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Carta</a:t>
            </a:r>
            <a:endParaRPr sz="1200" b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it-IT" sz="1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classi quinte: Antonaci </a:t>
            </a:r>
            <a:endParaRPr sz="1200" b="0" i="1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it-IT" sz="1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    </a:t>
            </a:r>
            <a:endParaRPr sz="1200" b="1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93" name="Google Shape;193;p3"/>
          <p:cNvSpPr/>
          <p:nvPr/>
        </p:nvSpPr>
        <p:spPr>
          <a:xfrm>
            <a:off x="4321099" y="908025"/>
            <a:ext cx="2482500" cy="578400"/>
          </a:xfrm>
          <a:prstGeom prst="chevron">
            <a:avLst>
              <a:gd name="adj" fmla="val 25556"/>
            </a:avLst>
          </a:prstGeom>
          <a:solidFill>
            <a:srgbClr val="93C47D"/>
          </a:solidFill>
          <a:ln w="158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4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DOCENTI REFERENTI</a:t>
            </a:r>
            <a:endParaRPr sz="14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94" name="Google Shape;194;p3"/>
          <p:cNvSpPr/>
          <p:nvPr/>
        </p:nvSpPr>
        <p:spPr>
          <a:xfrm>
            <a:off x="3899925" y="1584975"/>
            <a:ext cx="3395100" cy="4299000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200" b="1" i="0" u="sng" strike="noStrike" cap="none">
              <a:solidFill>
                <a:srgbClr val="1D4B37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200" b="1" i="0" u="sng" strike="noStrike" cap="none">
              <a:solidFill>
                <a:srgbClr val="1D4B37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it-IT" sz="1200" b="1" i="0" u="sng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Coordinatori classe Secondaria</a:t>
            </a:r>
            <a:endParaRPr sz="1200" b="1" i="0" u="sng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200" b="1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it-IT" sz="1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(25 classi) </a:t>
            </a:r>
            <a:r>
              <a:rPr lang="it-IT" sz="1200" b="0" i="1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vd. elenco allegato</a:t>
            </a:r>
            <a:endParaRPr sz="1200" b="0" i="1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200" b="1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200" b="1" i="0" u="sng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it-IT" sz="1200" b="1" i="0" u="sng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Referenti Dipartimenti Secondaria</a:t>
            </a:r>
            <a:endParaRPr sz="1200" b="1" i="0" u="sng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200" b="1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it-IT" sz="1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Lettere, IRC: </a:t>
            </a:r>
            <a:r>
              <a:rPr lang="it-IT" sz="12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Peiroleri</a:t>
            </a:r>
            <a:endParaRPr sz="1200" b="0" i="1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it-IT" sz="1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Matematica, Tecnologia:</a:t>
            </a:r>
            <a:r>
              <a:rPr lang="it-IT" sz="12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it-IT" sz="1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Redavid</a:t>
            </a:r>
            <a:endParaRPr sz="1200" b="0" i="1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it-IT" sz="1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Lingue straniere: Guardo</a:t>
            </a:r>
            <a:endParaRPr sz="1200" b="0" i="1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it-IT" sz="1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Ed. motoria: </a:t>
            </a:r>
            <a:r>
              <a:rPr lang="it-IT" sz="1200" b="0" i="1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it-IT" sz="12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Sereno</a:t>
            </a:r>
            <a:endParaRPr sz="1200" b="1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it-IT" sz="1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Ed. artistica, Ed.musicale: Di Cicco</a:t>
            </a:r>
            <a:endParaRPr sz="1200" b="1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it-IT" sz="1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Sostegno: Bonora                                                                                              </a:t>
            </a:r>
            <a:endParaRPr sz="1200" b="0" i="1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000" b="1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000" b="1" i="0" u="none" strike="noStrike" cap="none">
              <a:solidFill>
                <a:srgbClr val="01216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it-IT" sz="1000" b="1" i="0" u="none" strike="noStrike" cap="none">
                <a:solidFill>
                  <a:srgbClr val="012169"/>
                </a:solidFill>
                <a:latin typeface="Verdana"/>
                <a:ea typeface="Verdana"/>
                <a:cs typeface="Verdana"/>
                <a:sym typeface="Verdana"/>
              </a:rPr>
              <a:t>                                                 </a:t>
            </a:r>
            <a:endParaRPr sz="1000" b="1" i="0" u="none" strike="noStrike" cap="none">
              <a:solidFill>
                <a:srgbClr val="01216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95" name="Google Shape;195;p3"/>
          <p:cNvSpPr/>
          <p:nvPr/>
        </p:nvSpPr>
        <p:spPr>
          <a:xfrm>
            <a:off x="7394725" y="1535075"/>
            <a:ext cx="3873900" cy="4348800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sng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 b="1" i="0" u="sng" strike="noStrike" cap="none">
                <a:solidFill>
                  <a:schemeClr val="dk1"/>
                </a:solidFill>
                <a:highlight>
                  <a:schemeClr val="lt1"/>
                </a:highlight>
                <a:latin typeface="Verdana"/>
                <a:ea typeface="Verdana"/>
                <a:cs typeface="Verdana"/>
                <a:sym typeface="Verdana"/>
              </a:rPr>
              <a:t>Referente Formazione docenti: 1 </a:t>
            </a:r>
            <a:r>
              <a:rPr lang="it-IT" sz="1200" b="1">
                <a:solidFill>
                  <a:schemeClr val="dk1"/>
                </a:solidFill>
                <a:highlight>
                  <a:schemeClr val="lt1"/>
                </a:highlight>
                <a:latin typeface="Verdana"/>
                <a:ea typeface="Verdana"/>
                <a:cs typeface="Verdana"/>
                <a:sym typeface="Verdana"/>
              </a:rPr>
              <a:t>Veglia</a:t>
            </a:r>
            <a:endParaRPr sz="1200" b="1" i="0" strike="noStrike" cap="none">
              <a:solidFill>
                <a:schemeClr val="dk1"/>
              </a:solidFill>
              <a:highlight>
                <a:schemeClr val="lt1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sng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 b="1" i="0" u="sng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Referenti Dipartimenti verticali (tutti gli ordini)</a:t>
            </a:r>
            <a:endParaRPr sz="1200" b="1" i="0" u="sng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200" b="1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it-IT" sz="1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Coordinatore: 1 Accornero</a:t>
            </a:r>
            <a:endParaRPr sz="1200" b="0" i="1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it-IT" sz="1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Infanzia: 1 Cavalli F</a:t>
            </a:r>
            <a:endParaRPr sz="1200" b="0" i="1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it-IT" sz="1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Lettere: 1 P Carta, 1 S </a:t>
            </a:r>
            <a:r>
              <a:rPr lang="it-IT" sz="12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Calderazzo</a:t>
            </a:r>
            <a:endParaRPr sz="1200" b="0" i="1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it-IT" sz="1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Lingue straniere: </a:t>
            </a:r>
            <a:r>
              <a:rPr lang="it-IT" sz="1200" b="0" i="1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it-IT" sz="1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1 P Accornero, 1 S </a:t>
            </a:r>
            <a:r>
              <a:rPr lang="it-IT" sz="1200" b="0" i="1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it-IT" sz="1200" b="1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Guardo</a:t>
            </a:r>
            <a:endParaRPr sz="1200" b="1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it-IT" sz="1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r>
              <a:rPr lang="it-IT" sz="12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it-IT" sz="1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Matematica, Scienze, Tecnologia:1 P</a:t>
            </a:r>
            <a:r>
              <a:rPr lang="it-IT" sz="12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it-IT" sz="1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Atella, 2 S  Redavid</a:t>
            </a:r>
            <a:r>
              <a:rPr lang="it-IT" sz="12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, Perona</a:t>
            </a:r>
            <a:endParaRPr sz="1200" b="0" i="1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it-IT" sz="1200" b="1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Verdana"/>
                <a:ea typeface="Verdana"/>
                <a:cs typeface="Verdana"/>
                <a:sym typeface="Verdana"/>
              </a:rPr>
              <a:t>. Sostegno: 1 P </a:t>
            </a:r>
            <a:r>
              <a:rPr lang="it-IT" sz="1200" b="1">
                <a:solidFill>
                  <a:schemeClr val="dk1"/>
                </a:solidFill>
                <a:highlight>
                  <a:schemeClr val="lt1"/>
                </a:highlight>
                <a:latin typeface="Verdana"/>
                <a:ea typeface="Verdana"/>
                <a:cs typeface="Verdana"/>
                <a:sym typeface="Verdana"/>
              </a:rPr>
              <a:t>Lanini e B.Mora</a:t>
            </a:r>
            <a:r>
              <a:rPr lang="it-IT" sz="1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, 1 S </a:t>
            </a:r>
            <a:r>
              <a:rPr lang="it-IT" sz="12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</a:t>
            </a:r>
            <a:r>
              <a:rPr lang="it-IT" sz="1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arricone</a:t>
            </a:r>
            <a:endParaRPr sz="1200" b="0" i="1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it-IT" sz="1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IRC: 1 P Gerba</a:t>
            </a:r>
            <a:r>
              <a:rPr lang="it-IT" sz="12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l</a:t>
            </a:r>
            <a:r>
              <a:rPr lang="it-IT" sz="1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di, 1 S Di Mezza</a:t>
            </a:r>
            <a:endParaRPr sz="1200" b="0" i="1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Ed. Artistica, Ed.Musicale: </a:t>
            </a:r>
            <a:r>
              <a:rPr lang="it-IT" sz="12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Morello</a:t>
            </a:r>
            <a:r>
              <a:rPr lang="it-IT" sz="1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lang="it-IT" sz="1200" b="1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Verdana"/>
                <a:ea typeface="Verdana"/>
                <a:cs typeface="Verdana"/>
                <a:sym typeface="Verdana"/>
              </a:rPr>
              <a:t>2 S</a:t>
            </a:r>
            <a:r>
              <a:rPr lang="it-IT" sz="1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Di </a:t>
            </a:r>
            <a:r>
              <a:rPr lang="it-IT" sz="12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Cicco, Marino</a:t>
            </a:r>
            <a:endParaRPr sz="1200" b="0" i="1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Motoria:1 P Bignante, 1 S Rossetti</a:t>
            </a:r>
            <a:endParaRPr sz="1200" b="1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Ed. Civica: 1 P Gagliano, 1 </a:t>
            </a:r>
            <a:r>
              <a:rPr lang="it-IT" sz="12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Billi</a:t>
            </a:r>
            <a:endParaRPr sz="1200" b="1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200" b="1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it-IT" sz="1200" b="1" i="0" u="sng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Referente USCOT:</a:t>
            </a:r>
            <a:r>
              <a:rPr lang="it-IT" sz="1200" b="1" i="0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sz="1200" b="1" i="0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it-IT" sz="1200" b="1" i="0" u="sng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infanzia-primaria</a:t>
            </a:r>
            <a:r>
              <a:rPr lang="it-IT" sz="1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:</a:t>
            </a:r>
            <a:r>
              <a:rPr lang="it-IT" sz="1200" b="1" i="0" u="none" strike="noStrike" cap="none">
                <a:solidFill>
                  <a:srgbClr val="0B5394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it-IT" sz="1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1 </a:t>
            </a:r>
            <a:r>
              <a:rPr lang="it-IT" sz="12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Barberis</a:t>
            </a:r>
            <a:endParaRPr sz="1200" b="1" i="0" u="none" strike="noStrike" cap="none">
              <a:solidFill>
                <a:srgbClr val="0B5394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200" b="1" i="0" u="none" strike="noStrike" cap="none">
              <a:solidFill>
                <a:srgbClr val="1C4587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200" b="1" i="0" u="sng" strike="noStrike" cap="none">
              <a:solidFill>
                <a:srgbClr val="1C4587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200" b="1" i="0" u="none" strike="noStrike" cap="none">
              <a:solidFill>
                <a:srgbClr val="1C4587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27985ed5e84_0_43"/>
          <p:cNvSpPr txBox="1">
            <a:spLocks noGrp="1"/>
          </p:cNvSpPr>
          <p:nvPr>
            <p:ph type="sldNum" idx="12"/>
          </p:nvPr>
        </p:nvSpPr>
        <p:spPr>
          <a:xfrm>
            <a:off x="11268600" y="6588000"/>
            <a:ext cx="427500" cy="19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it-IT"/>
              <a:t>7</a:t>
            </a:fld>
            <a:endParaRPr/>
          </a:p>
        </p:txBody>
      </p:sp>
      <p:sp>
        <p:nvSpPr>
          <p:cNvPr id="201" name="Google Shape;201;g27985ed5e84_0_43"/>
          <p:cNvSpPr/>
          <p:nvPr/>
        </p:nvSpPr>
        <p:spPr>
          <a:xfrm>
            <a:off x="745425" y="782000"/>
            <a:ext cx="3840000" cy="53085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200" b="1" i="0" u="sng" strike="noStrike" cap="none">
              <a:solidFill>
                <a:srgbClr val="1155CC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it-IT" sz="1200" b="1" i="0" u="sng" strike="noStrike" cap="non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rPr>
              <a:t>Commissione formaz. sezioni/classi</a:t>
            </a:r>
            <a:endParaRPr sz="1200" b="1" i="0" u="sng" strike="noStrike" cap="none">
              <a:solidFill>
                <a:srgbClr val="26262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it-IT" sz="1200" b="1" i="0" u="sng" strike="noStrike" cap="non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rPr>
              <a:t>prime infanzia-primaria-secondaria</a:t>
            </a:r>
            <a:endParaRPr sz="1200" b="1" i="0" u="sng" strike="noStrike" cap="none">
              <a:solidFill>
                <a:srgbClr val="26262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200" b="1" i="0" u="none" strike="noStrike" cap="none">
              <a:solidFill>
                <a:srgbClr val="26262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it-IT" sz="1200" b="1" i="0" u="none" strike="noStrike" cap="non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rPr>
              <a:t>. Infanzia: 2 </a:t>
            </a:r>
            <a:r>
              <a:rPr lang="it-IT" sz="1200" b="1" i="0" u="none" strike="noStrike" cap="none">
                <a:solidFill>
                  <a:srgbClr val="262626"/>
                </a:solidFill>
                <a:highlight>
                  <a:schemeClr val="lt1"/>
                </a:highlight>
                <a:latin typeface="Verdana"/>
                <a:ea typeface="Verdana"/>
                <a:cs typeface="Verdana"/>
                <a:sym typeface="Verdana"/>
              </a:rPr>
              <a:t>Capuzzo S. Quercioli M.</a:t>
            </a:r>
            <a:endParaRPr sz="1200" b="1">
              <a:solidFill>
                <a:srgbClr val="262626"/>
              </a:solidFill>
              <a:highlight>
                <a:schemeClr val="lt1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it-IT" sz="1200" b="1" i="0" u="none" strike="noStrike" cap="none">
                <a:solidFill>
                  <a:srgbClr val="262626"/>
                </a:solidFill>
                <a:highlight>
                  <a:schemeClr val="lt1"/>
                </a:highlight>
                <a:latin typeface="Verdana"/>
                <a:ea typeface="Verdana"/>
                <a:cs typeface="Verdana"/>
                <a:sym typeface="Verdana"/>
              </a:rPr>
              <a:t>. Parato: 1 </a:t>
            </a:r>
            <a:r>
              <a:rPr lang="it-IT" sz="1200" b="1" i="0" u="none" strike="noStrike" cap="non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rPr>
              <a:t>Martino</a:t>
            </a:r>
            <a:endParaRPr sz="1200" b="0" i="1" u="none" strike="noStrike" cap="none">
              <a:solidFill>
                <a:srgbClr val="26262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it-IT" sz="1200" b="1" i="0" u="none" strike="noStrike" cap="non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rPr>
              <a:t>. Pellico: 2 Ilberti, Cannarozzo</a:t>
            </a:r>
            <a:endParaRPr sz="1200" b="0" i="1" u="none" strike="noStrike" cap="none">
              <a:solidFill>
                <a:srgbClr val="26262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it-IT" sz="1200" b="1" i="0" u="none" strike="noStrike" cap="non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rPr>
              <a:t>. Matteotti: 4 Di Mezza, Giannico, Peiroleri, Cerrato</a:t>
            </a:r>
            <a:endParaRPr sz="1200" b="0" i="1" u="none" strike="noStrike" cap="none">
              <a:solidFill>
                <a:srgbClr val="26262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200" b="0" i="1" u="none" strike="noStrike" cap="none">
              <a:solidFill>
                <a:srgbClr val="26262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it-IT" sz="1200" b="1" i="0" u="sng" strike="noStrike" cap="non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rPr>
              <a:t>Commissione criteri valutazione</a:t>
            </a:r>
            <a:endParaRPr sz="1200" b="1" i="0" u="none" strike="noStrike" cap="none">
              <a:solidFill>
                <a:srgbClr val="26262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it-IT" sz="1200" b="1" i="0" u="none" strike="noStrike" cap="non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rPr>
              <a:t>. Infanzia:1 Quercioli </a:t>
            </a:r>
            <a:r>
              <a:rPr lang="it-IT" sz="1200" b="1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rPr>
              <a:t>M</a:t>
            </a:r>
            <a:endParaRPr sz="1200" b="0" i="1" u="none" strike="noStrike" cap="none">
              <a:solidFill>
                <a:srgbClr val="26262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it-IT" sz="1200" b="1" i="0" u="none" strike="noStrike" cap="non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rPr>
              <a:t>. Primaria: 2 </a:t>
            </a:r>
            <a:r>
              <a:rPr lang="it-IT" sz="1200" b="1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rPr>
              <a:t>Romeo</a:t>
            </a:r>
            <a:r>
              <a:rPr lang="it-IT" sz="1200" b="1" i="0" u="none" strike="noStrike" cap="non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rPr>
              <a:t>, Antonaci</a:t>
            </a:r>
            <a:endParaRPr sz="1200" b="0" i="1" u="none" strike="noStrike" cap="none">
              <a:solidFill>
                <a:srgbClr val="26262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it-IT" sz="1200" b="1" i="0" u="none" strike="noStrike" cap="non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rPr>
              <a:t>. Secondaria:2 Gulotta, </a:t>
            </a:r>
            <a:r>
              <a:rPr lang="it-IT" sz="1200" b="1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rPr>
              <a:t>Critelli</a:t>
            </a:r>
            <a:endParaRPr sz="1200" b="0" i="1" u="none" strike="noStrike" cap="none">
              <a:solidFill>
                <a:srgbClr val="26262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200" b="0" i="1" u="none" strike="noStrike" cap="none">
              <a:solidFill>
                <a:srgbClr val="26262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1200" b="1" i="0" u="sng" strike="noStrike" cap="non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rPr>
              <a:t>Certificazioni lingue straniere (S)</a:t>
            </a:r>
            <a:endParaRPr sz="1200" b="1" i="0" u="sng" strike="noStrike" cap="none">
              <a:solidFill>
                <a:srgbClr val="26262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1" i="0" u="sng" strike="noStrike" cap="none">
              <a:solidFill>
                <a:srgbClr val="26262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1200" b="1" i="0" u="none" strike="noStrike" cap="non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rPr>
              <a:t>. Francese: 1 Critelli</a:t>
            </a:r>
            <a:endParaRPr sz="1200" b="1" i="0" u="none" strike="noStrike" cap="none">
              <a:solidFill>
                <a:srgbClr val="26262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1" i="0" u="none" strike="noStrike" cap="none">
              <a:solidFill>
                <a:srgbClr val="26262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1200" b="1" i="0" u="sng" strike="noStrike" cap="non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rPr>
              <a:t>Bullismo/cyberbullismo</a:t>
            </a:r>
            <a:endParaRPr sz="1200" b="1" i="0" u="sng" strike="noStrike" cap="none">
              <a:solidFill>
                <a:srgbClr val="26262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1" i="0" u="sng" strike="noStrike" cap="none">
              <a:solidFill>
                <a:srgbClr val="26262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1200" b="1" i="0" u="none" strike="noStrike" cap="none">
                <a:solidFill>
                  <a:srgbClr val="262626"/>
                </a:solidFill>
                <a:highlight>
                  <a:schemeClr val="lt1"/>
                </a:highlight>
                <a:latin typeface="Verdana"/>
                <a:ea typeface="Verdana"/>
                <a:cs typeface="Verdana"/>
                <a:sym typeface="Verdana"/>
              </a:rPr>
              <a:t>. Primaria:</a:t>
            </a:r>
            <a:r>
              <a:rPr lang="it-IT" sz="1200" b="0" i="1" u="none" strike="noStrike" cap="none">
                <a:solidFill>
                  <a:srgbClr val="262626"/>
                </a:solidFill>
                <a:highlight>
                  <a:schemeClr val="lt1"/>
                </a:highlight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it-IT" sz="1200" b="1" i="0" u="none" strike="noStrike" cap="none">
                <a:solidFill>
                  <a:srgbClr val="262626"/>
                </a:solidFill>
                <a:highlight>
                  <a:schemeClr val="lt1"/>
                </a:highlight>
                <a:latin typeface="Verdana"/>
                <a:ea typeface="Verdana"/>
                <a:cs typeface="Verdana"/>
                <a:sym typeface="Verdana"/>
              </a:rPr>
              <a:t>1 Carta</a:t>
            </a:r>
            <a:endParaRPr sz="1200" b="1" i="0" u="none" strike="noStrike" cap="none">
              <a:solidFill>
                <a:srgbClr val="262626"/>
              </a:solidFill>
              <a:highlight>
                <a:schemeClr val="lt1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1200" b="1" i="0" u="none" strike="noStrike" cap="non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rPr>
              <a:t>. Secondaria: 1 Cabiati</a:t>
            </a:r>
            <a:r>
              <a:rPr lang="it-IT" sz="1200" b="1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rPr>
              <a:t>/</a:t>
            </a:r>
            <a:r>
              <a:rPr lang="it-IT" sz="1200" b="1" i="0" u="none" strike="noStrike" cap="non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rPr>
              <a:t>Di Fonzo </a:t>
            </a:r>
            <a:endParaRPr sz="1200" b="1" i="0" u="sng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 b="1" i="0" u="none" strike="noStrike" cap="none">
              <a:solidFill>
                <a:srgbClr val="01216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02" name="Google Shape;202;g27985ed5e84_0_43"/>
          <p:cNvSpPr/>
          <p:nvPr/>
        </p:nvSpPr>
        <p:spPr>
          <a:xfrm>
            <a:off x="4700725" y="1485225"/>
            <a:ext cx="3143700" cy="4554300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1" i="0" u="sng" strike="noStrike" cap="none">
              <a:solidFill>
                <a:srgbClr val="1C4587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1200" b="1" i="0" u="sng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Team Digitale</a:t>
            </a:r>
            <a:endParaRPr sz="1200" b="1" i="0" u="sng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1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1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Animatore Digitale: 1 Billi</a:t>
            </a:r>
            <a:endParaRPr sz="1200" b="1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1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1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Responsabili: </a:t>
            </a:r>
            <a:endParaRPr sz="1200" b="1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1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-</a:t>
            </a:r>
            <a:r>
              <a:rPr lang="it-IT" sz="1200" b="1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Verdana"/>
                <a:ea typeface="Verdana"/>
                <a:cs typeface="Verdana"/>
                <a:sym typeface="Verdana"/>
              </a:rPr>
              <a:t> Sito: 2 Billi, </a:t>
            </a:r>
            <a:r>
              <a:rPr lang="it-IT" sz="1200" b="1">
                <a:solidFill>
                  <a:schemeClr val="dk1"/>
                </a:solidFill>
                <a:highlight>
                  <a:schemeClr val="lt1"/>
                </a:highlight>
                <a:latin typeface="Verdana"/>
                <a:ea typeface="Verdana"/>
                <a:cs typeface="Verdana"/>
                <a:sym typeface="Verdana"/>
              </a:rPr>
              <a:t>Caroppo/Abram</a:t>
            </a:r>
            <a:endParaRPr sz="1200" b="0" i="0" u="none" strike="noStrike" cap="none">
              <a:solidFill>
                <a:schemeClr val="dk1"/>
              </a:solidFill>
              <a:highlight>
                <a:schemeClr val="lt1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1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-</a:t>
            </a:r>
            <a:r>
              <a:rPr lang="it-IT" sz="12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R</a:t>
            </a:r>
            <a:r>
              <a:rPr lang="it-IT" sz="1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egistro elettronico:1</a:t>
            </a:r>
            <a:r>
              <a:rPr lang="it-IT" sz="12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it-IT" sz="1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Scichilone</a:t>
            </a:r>
            <a:endParaRPr sz="1200" b="1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1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sz="1200" b="0" i="1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1200" b="1" i="0" u="sng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Referenti sistema Integrato </a:t>
            </a:r>
            <a:endParaRPr sz="1200" b="1" i="0" u="sng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it-IT" sz="1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it-IT" sz="1200" b="1" i="0" u="sng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0-6:</a:t>
            </a:r>
            <a:endParaRPr sz="1200" b="1" i="0" u="sng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it-IT" sz="11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Infanzia: 2</a:t>
            </a:r>
            <a:r>
              <a:rPr lang="it-IT"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it-IT" sz="12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Capuzzo M Capuzzo S</a:t>
            </a:r>
            <a:endParaRPr sz="1200" b="1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200" b="0" i="1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 b="1" i="0" u="sng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Progetto Mus-E</a:t>
            </a:r>
            <a:endParaRPr sz="1200" b="1" i="0" u="sng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Pellico: 1 Limana</a:t>
            </a:r>
            <a:endParaRPr sz="1200" b="1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03" name="Google Shape;203;g27985ed5e84_0_43"/>
          <p:cNvSpPr/>
          <p:nvPr/>
        </p:nvSpPr>
        <p:spPr>
          <a:xfrm>
            <a:off x="4993075" y="782000"/>
            <a:ext cx="2422200" cy="553800"/>
          </a:xfrm>
          <a:prstGeom prst="chevron">
            <a:avLst>
              <a:gd name="adj" fmla="val 25556"/>
            </a:avLst>
          </a:prstGeom>
          <a:solidFill>
            <a:srgbClr val="93C47D"/>
          </a:solidFill>
          <a:ln w="158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4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Docenti Referenti</a:t>
            </a:r>
            <a:endParaRPr sz="1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g27985ed5e84_0_43"/>
          <p:cNvSpPr/>
          <p:nvPr/>
        </p:nvSpPr>
        <p:spPr>
          <a:xfrm>
            <a:off x="7953225" y="782000"/>
            <a:ext cx="3425400" cy="5257500"/>
          </a:xfrm>
          <a:prstGeom prst="rect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it-IT" sz="1200" b="1" i="0" u="sng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Referenti Progetti</a:t>
            </a:r>
            <a:endParaRPr sz="1200" b="1" i="0" u="sng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200" b="1" i="0" u="sng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it-IT" sz="1200" b="1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Infanzia: 1 </a:t>
            </a:r>
            <a:r>
              <a:rPr lang="it-IT" sz="1200" b="1" i="0" u="none" strike="noStrike" cap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Mellano</a:t>
            </a:r>
            <a:r>
              <a:rPr lang="it-IT" sz="1200" b="1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E</a:t>
            </a:r>
            <a:endParaRPr sz="1200" b="1" i="0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it-IT" sz="1200" b="1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Primaria: 1 Martino</a:t>
            </a:r>
            <a:endParaRPr sz="1200" b="0" i="1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it-IT" sz="1200" b="1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Secondaria: 1</a:t>
            </a:r>
            <a:r>
              <a:rPr lang="it-IT" sz="12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it-IT" sz="1200" b="1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Cerrato</a:t>
            </a:r>
            <a:endParaRPr sz="1200" b="0" i="1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200" b="1" i="0" u="none" strike="noStrike" cap="none" dirty="0">
              <a:solidFill>
                <a:srgbClr val="1C4587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it-IT" sz="1200" b="1" i="0" u="sng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Referenti Viaggi di Istruzione/Uscite didattiche</a:t>
            </a:r>
            <a:endParaRPr sz="1200" b="1" i="0" u="sng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200" b="1" i="0" u="sng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it-IT" sz="1100" b="1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Infanzia: 1 </a:t>
            </a:r>
            <a:r>
              <a:rPr lang="it-IT" sz="1100" b="1" i="0" u="none" strike="noStrike" cap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Capuzzo</a:t>
            </a:r>
            <a:r>
              <a:rPr lang="it-IT" sz="1100" b="1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S</a:t>
            </a:r>
            <a:endParaRPr sz="1100" b="0" i="1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it-IT" sz="1100" b="1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Primaria: 1 Martino</a:t>
            </a:r>
            <a:endParaRPr sz="1100" b="1" i="0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it-IT" sz="1100" b="1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Secondaria:1 </a:t>
            </a:r>
            <a:r>
              <a:rPr lang="it-IT" sz="1100" b="1" i="0" u="none" strike="noStrike" cap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Cobucci</a:t>
            </a:r>
            <a:r>
              <a:rPr lang="it-IT" sz="1100" b="1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,</a:t>
            </a:r>
            <a:r>
              <a:rPr lang="it-IT" sz="1100" b="1" i="0" u="none" strike="noStrike" cap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Billi</a:t>
            </a:r>
            <a:endParaRPr sz="1100" b="0" i="1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100" b="1" i="0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it-IT" sz="1200" b="1" i="0" u="sng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Commissione valutazione Docenti anno prova</a:t>
            </a:r>
            <a:endParaRPr sz="1200" b="1" i="0" u="sng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1" i="0" u="sng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it-IT" sz="1100" b="1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2 docenti</a:t>
            </a:r>
            <a:r>
              <a:rPr lang="it-IT" sz="11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: </a:t>
            </a:r>
            <a:r>
              <a:rPr lang="it-IT" sz="1100" b="1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Canofari</a:t>
            </a:r>
            <a:r>
              <a:rPr lang="it-IT" sz="11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lang="it-IT" sz="1100" b="1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Sorrentino</a:t>
            </a:r>
            <a:endParaRPr sz="1100" b="1" i="0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it-IT" sz="1100" b="1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+1 docente eletto dal cdi</a:t>
            </a:r>
            <a:endParaRPr sz="1100" b="1" i="0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1" u="sng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it-IT" sz="1200" b="1" i="0" u="sng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Tutor Docenti anno prova </a:t>
            </a:r>
            <a:endParaRPr sz="1200" b="1" i="0" u="sng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it-IT" sz="12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Ricca per Mazzanti</a:t>
            </a:r>
            <a:endParaRPr sz="1200" b="1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it-IT" sz="12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Ricca per Paterna</a:t>
            </a:r>
            <a:endParaRPr sz="1200" b="1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it-IT" sz="12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Ruggeri per Fois</a:t>
            </a:r>
            <a:endParaRPr sz="1200" b="1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it-IT" sz="12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Cinieri per Marino</a:t>
            </a:r>
            <a:endParaRPr sz="1200" b="1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it-IT" sz="12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Piccinno per Bonetto</a:t>
            </a:r>
            <a:endParaRPr sz="1200" b="1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it-IT" sz="12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Procopio per Morello</a:t>
            </a:r>
            <a:endParaRPr sz="1200" b="1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1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1" i="0" u="sng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it-IT" sz="1200" b="1" i="0" u="none" strike="noStrike" cap="none" dirty="0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sz="1000" b="1" i="0" u="none" strike="noStrike" cap="none" dirty="0">
              <a:solidFill>
                <a:srgbClr val="22374E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27985ed5e84_0_29"/>
          <p:cNvSpPr txBox="1">
            <a:spLocks noGrp="1"/>
          </p:cNvSpPr>
          <p:nvPr>
            <p:ph type="sldNum" idx="12"/>
          </p:nvPr>
        </p:nvSpPr>
        <p:spPr>
          <a:xfrm>
            <a:off x="11268600" y="6588000"/>
            <a:ext cx="427500" cy="19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it-IT"/>
              <a:t>8</a:t>
            </a:fld>
            <a:endParaRPr/>
          </a:p>
        </p:txBody>
      </p:sp>
      <p:sp>
        <p:nvSpPr>
          <p:cNvPr id="210" name="Google Shape;210;g27985ed5e84_0_29"/>
          <p:cNvSpPr/>
          <p:nvPr/>
        </p:nvSpPr>
        <p:spPr>
          <a:xfrm>
            <a:off x="5136375" y="950175"/>
            <a:ext cx="2918400" cy="590400"/>
          </a:xfrm>
          <a:prstGeom prst="chevron">
            <a:avLst>
              <a:gd name="adj" fmla="val 25556"/>
            </a:avLst>
          </a:prstGeom>
          <a:solidFill>
            <a:srgbClr val="93C47D"/>
          </a:solidFill>
          <a:ln w="158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4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Docenti Organizzazione</a:t>
            </a:r>
            <a:endParaRPr sz="1400" b="1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4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            interna</a:t>
            </a:r>
            <a:endParaRPr sz="14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11" name="Google Shape;211;g27985ed5e84_0_29"/>
          <p:cNvSpPr/>
          <p:nvPr/>
        </p:nvSpPr>
        <p:spPr>
          <a:xfrm>
            <a:off x="1903550" y="1604850"/>
            <a:ext cx="3036600" cy="4517400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marR="0" lvl="0" indent="-107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000" b="1" i="0" u="none" strike="noStrike" cap="none">
              <a:solidFill>
                <a:srgbClr val="01216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 b="1" i="0" u="sng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Commissione orario/sostituzioni</a:t>
            </a:r>
            <a:endParaRPr sz="1200" b="1" i="0" u="sng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sng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Borgarello/Fioccardo (I): </a:t>
            </a:r>
            <a:r>
              <a:rPr lang="it-IT" sz="12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De Santis</a:t>
            </a:r>
            <a:r>
              <a:rPr lang="it-IT" sz="1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sz="12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Balbis: 1 Procopio</a:t>
            </a:r>
            <a:endParaRPr sz="12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r>
              <a:rPr lang="it-IT" sz="1200" b="1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Verdana"/>
                <a:ea typeface="Verdana"/>
                <a:cs typeface="Verdana"/>
                <a:sym typeface="Verdana"/>
              </a:rPr>
              <a:t> Fioccardo (P): </a:t>
            </a:r>
            <a:r>
              <a:rPr lang="it-IT" sz="1200" b="1">
                <a:solidFill>
                  <a:schemeClr val="dk1"/>
                </a:solidFill>
                <a:highlight>
                  <a:schemeClr val="lt1"/>
                </a:highlight>
                <a:latin typeface="Verdana"/>
                <a:ea typeface="Verdana"/>
                <a:cs typeface="Verdana"/>
                <a:sym typeface="Verdana"/>
              </a:rPr>
              <a:t>Piazzese</a:t>
            </a:r>
            <a:br>
              <a:rPr lang="it-IT" sz="1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it-IT" sz="1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Parato: 1 Guarnieri</a:t>
            </a:r>
            <a:endParaRPr sz="12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Pellico: </a:t>
            </a:r>
            <a:r>
              <a:rPr lang="it-IT" sz="1200" b="1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Verdana"/>
                <a:ea typeface="Verdana"/>
                <a:cs typeface="Verdana"/>
                <a:sym typeface="Verdana"/>
              </a:rPr>
              <a:t>2 </a:t>
            </a:r>
            <a:r>
              <a:rPr lang="it-IT" sz="1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Pastorini</a:t>
            </a:r>
            <a:r>
              <a:rPr lang="it-IT" sz="12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/</a:t>
            </a:r>
            <a:r>
              <a:rPr lang="it-IT" sz="1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Romagnino, Faccilongo</a:t>
            </a:r>
            <a:endParaRPr sz="12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Matteotti: 2 Cimino, Veglia</a:t>
            </a:r>
            <a:endParaRPr sz="12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 b="1" i="0" u="sng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INVALSI</a:t>
            </a:r>
            <a:endParaRPr sz="1200" b="1" i="0" u="sng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Coordinatore: 1 Borca</a:t>
            </a:r>
            <a:endParaRPr sz="1200" b="1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Commissione: </a:t>
            </a:r>
            <a:endParaRPr sz="1200" b="1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Balbis:  1 Palermo</a:t>
            </a:r>
            <a:endParaRPr sz="1200" b="1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 b="1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Verdana"/>
                <a:ea typeface="Verdana"/>
                <a:cs typeface="Verdana"/>
                <a:sym typeface="Verdana"/>
              </a:rPr>
              <a:t>. Fioccardo: 1 Pitanza</a:t>
            </a:r>
            <a:endParaRPr sz="1200" b="0" i="0" u="none" strike="noStrike" cap="none">
              <a:solidFill>
                <a:schemeClr val="dk1"/>
              </a:solidFill>
              <a:highlight>
                <a:schemeClr val="lt1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Parato: 1 </a:t>
            </a:r>
            <a:r>
              <a:rPr lang="it-IT" sz="12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Ciavarella</a:t>
            </a:r>
            <a:endParaRPr sz="12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 b="1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Verdana"/>
                <a:ea typeface="Verdana"/>
                <a:cs typeface="Verdana"/>
                <a:sym typeface="Verdana"/>
              </a:rPr>
              <a:t>. Pellico: 1 Gagliano</a:t>
            </a:r>
            <a:endParaRPr sz="1200" b="0" i="0" u="none" strike="noStrike" cap="none">
              <a:solidFill>
                <a:schemeClr val="dk1"/>
              </a:solidFill>
              <a:highlight>
                <a:schemeClr val="lt1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Matteotti: 1 Calderazzo</a:t>
            </a:r>
            <a:endParaRPr sz="12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rgbClr val="FF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 b="1" i="0" u="none" strike="noStrike" cap="none">
                <a:solidFill>
                  <a:srgbClr val="012169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sz="1200" b="1" i="0" u="none" strike="noStrike" cap="none">
              <a:solidFill>
                <a:srgbClr val="01216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200" b="1" i="0" u="none" strike="noStrike" cap="none">
              <a:solidFill>
                <a:srgbClr val="01216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200" b="1" i="0" u="none" strike="noStrike" cap="none">
              <a:solidFill>
                <a:srgbClr val="01216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71450" marR="0" lvl="0" indent="-107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200" b="1" i="0" u="none" strike="noStrike" cap="none">
              <a:solidFill>
                <a:srgbClr val="01216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2169"/>
              </a:buClr>
              <a:buSzPts val="1000"/>
              <a:buFont typeface="Arial"/>
              <a:buChar char="•"/>
            </a:pPr>
            <a:endParaRPr sz="1000" b="1" i="0" u="none" strike="noStrike" cap="none">
              <a:solidFill>
                <a:srgbClr val="01216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none" strike="noStrike" cap="none">
              <a:solidFill>
                <a:srgbClr val="C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none" strike="noStrike" cap="none">
              <a:solidFill>
                <a:srgbClr val="C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it-IT" sz="1000" b="1" i="0" u="none" strike="noStrike" cap="none">
                <a:solidFill>
                  <a:srgbClr val="012169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sz="1000" b="1" i="0" u="none" strike="noStrike" cap="none">
              <a:solidFill>
                <a:srgbClr val="01216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12" name="Google Shape;212;g27985ed5e84_0_29"/>
          <p:cNvSpPr/>
          <p:nvPr/>
        </p:nvSpPr>
        <p:spPr>
          <a:xfrm>
            <a:off x="7930300" y="1604850"/>
            <a:ext cx="3450000" cy="4517400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 dirty="0">
              <a:solidFill>
                <a:srgbClr val="FF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 b="1" i="0" u="sng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Prestito device</a:t>
            </a:r>
            <a:endParaRPr sz="1200" b="1" i="0" u="sng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 b="1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r>
              <a:rPr lang="it-IT" sz="1200" b="1" i="0" u="none" strike="noStrike" cap="none" dirty="0">
                <a:solidFill>
                  <a:schemeClr val="dk1"/>
                </a:solidFill>
                <a:highlight>
                  <a:schemeClr val="lt1"/>
                </a:highlight>
                <a:latin typeface="Verdana"/>
                <a:ea typeface="Verdana"/>
                <a:cs typeface="Verdana"/>
                <a:sym typeface="Verdana"/>
              </a:rPr>
              <a:t> Primaria: 1 </a:t>
            </a:r>
            <a:r>
              <a:rPr lang="it-IT" sz="1200" b="1" i="0" u="none" strike="noStrike" cap="none" dirty="0" err="1">
                <a:solidFill>
                  <a:schemeClr val="dk1"/>
                </a:solidFill>
                <a:highlight>
                  <a:schemeClr val="lt1"/>
                </a:highlight>
                <a:latin typeface="Verdana"/>
                <a:ea typeface="Verdana"/>
                <a:cs typeface="Verdana"/>
                <a:sym typeface="Verdana"/>
              </a:rPr>
              <a:t>Scichilone</a:t>
            </a:r>
            <a:endParaRPr sz="1200" b="0" i="0" u="none" strike="noStrike" cap="none" dirty="0">
              <a:solidFill>
                <a:schemeClr val="dk1"/>
              </a:solidFill>
              <a:highlight>
                <a:schemeClr val="lt1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 b="1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Secondaria: 1 Billi</a:t>
            </a:r>
            <a:endParaRPr sz="1200" b="0" i="0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200" b="1" i="0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 b="1" i="0" u="sng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Prestito libri</a:t>
            </a:r>
            <a:endParaRPr sz="1200" b="1" i="0" u="sng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 b="1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Secondaria: </a:t>
            </a:r>
            <a:r>
              <a:rPr lang="it-IT" sz="1200" b="1" i="0" u="none" strike="noStrike" cap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Canofari</a:t>
            </a:r>
            <a:r>
              <a:rPr lang="it-IT" sz="1200" b="1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(biblioteca)</a:t>
            </a:r>
            <a:endParaRPr sz="1200" b="1" i="0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                     </a:t>
            </a:r>
            <a:r>
              <a:rPr lang="it-IT" sz="1200" b="1" i="0" u="none" strike="noStrike" cap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Giannico</a:t>
            </a:r>
            <a:r>
              <a:rPr lang="it-IT" sz="1200" b="1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it-IT" sz="1000" b="1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(prestito d</a:t>
            </a:r>
            <a:r>
              <a:rPr lang="it-IT" sz="10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’uso)</a:t>
            </a:r>
            <a:endParaRPr sz="1000" b="1" i="0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1" u="sng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it-IT" sz="1200" b="1" i="0" u="sng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Commissione elettorale</a:t>
            </a:r>
            <a:endParaRPr sz="1200" b="1" i="0" u="sng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1" i="0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it-IT" sz="1200" b="1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Coordinatore Primaria: 1 Borca</a:t>
            </a:r>
            <a:endParaRPr sz="1200" b="0" i="0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it-IT" sz="1200" b="1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Coordinatore Secondaria: 1 </a:t>
            </a:r>
            <a:r>
              <a:rPr lang="it-IT" sz="1200" b="1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Lalli</a:t>
            </a:r>
            <a:r>
              <a:rPr lang="it-IT" sz="12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sz="1200" b="1" i="0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1" i="0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it-IT" sz="1200" b="1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Borgarello: 1 </a:t>
            </a:r>
            <a:r>
              <a:rPr lang="it-IT" sz="12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</a:t>
            </a:r>
            <a:r>
              <a:rPr lang="it-IT" sz="1200" b="1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 </a:t>
            </a:r>
            <a:r>
              <a:rPr lang="it-IT" sz="1200" b="1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</a:t>
            </a:r>
            <a:r>
              <a:rPr lang="it-IT" sz="1200" b="1" i="0" u="none" strike="noStrike" cap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antis</a:t>
            </a:r>
            <a:endParaRPr sz="1200" b="0" i="0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it-IT" sz="1200" b="1" i="0" u="none" strike="noStrike" cap="none" dirty="0">
                <a:solidFill>
                  <a:schemeClr val="dk1"/>
                </a:solidFill>
                <a:highlight>
                  <a:schemeClr val="lt1"/>
                </a:highlight>
                <a:latin typeface="Verdana"/>
                <a:ea typeface="Verdana"/>
                <a:cs typeface="Verdana"/>
                <a:sym typeface="Verdana"/>
              </a:rPr>
              <a:t>. </a:t>
            </a:r>
            <a:r>
              <a:rPr lang="it-IT" sz="1200" b="1" i="0" u="none" strike="noStrike" cap="none" dirty="0" err="1">
                <a:solidFill>
                  <a:schemeClr val="dk1"/>
                </a:solidFill>
                <a:highlight>
                  <a:schemeClr val="lt1"/>
                </a:highlight>
                <a:latin typeface="Verdana"/>
                <a:ea typeface="Verdana"/>
                <a:cs typeface="Verdana"/>
                <a:sym typeface="Verdana"/>
              </a:rPr>
              <a:t>Balbis</a:t>
            </a:r>
            <a:r>
              <a:rPr lang="it-IT" sz="1200" b="1" i="0" u="none" strike="noStrike" cap="none" dirty="0">
                <a:solidFill>
                  <a:schemeClr val="dk1"/>
                </a:solidFill>
                <a:highlight>
                  <a:schemeClr val="lt1"/>
                </a:highlight>
                <a:latin typeface="Verdana"/>
                <a:ea typeface="Verdana"/>
                <a:cs typeface="Verdana"/>
                <a:sym typeface="Verdana"/>
              </a:rPr>
              <a:t>: 1 </a:t>
            </a:r>
            <a:r>
              <a:rPr lang="it-IT" sz="1200" b="1" dirty="0" err="1">
                <a:solidFill>
                  <a:schemeClr val="dk1"/>
                </a:solidFill>
                <a:highlight>
                  <a:schemeClr val="lt1"/>
                </a:highlight>
                <a:latin typeface="Verdana"/>
                <a:ea typeface="Verdana"/>
                <a:cs typeface="Verdana"/>
                <a:sym typeface="Verdana"/>
              </a:rPr>
              <a:t>Ascheri</a:t>
            </a:r>
            <a:endParaRPr sz="1200" b="1" dirty="0">
              <a:solidFill>
                <a:schemeClr val="dk1"/>
              </a:solidFill>
              <a:highlight>
                <a:schemeClr val="lt1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it-IT" sz="1200" b="1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</a:t>
            </a:r>
            <a:r>
              <a:rPr lang="it-IT" sz="1200" b="1" i="0" u="none" strike="noStrike" cap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Fioccardo</a:t>
            </a:r>
            <a:r>
              <a:rPr lang="it-IT" sz="1200" b="1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(I): 1 Castagnola</a:t>
            </a:r>
            <a:endParaRPr sz="1200" b="0" i="0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it-IT" sz="1200" b="1" i="0" u="none" strike="noStrike" cap="none" dirty="0">
                <a:solidFill>
                  <a:schemeClr val="dk1"/>
                </a:solidFill>
                <a:highlight>
                  <a:schemeClr val="lt1"/>
                </a:highlight>
                <a:latin typeface="Verdana"/>
                <a:ea typeface="Verdana"/>
                <a:cs typeface="Verdana"/>
                <a:sym typeface="Verdana"/>
              </a:rPr>
              <a:t>. </a:t>
            </a:r>
            <a:r>
              <a:rPr lang="it-IT" sz="1200" b="1" i="0" u="none" strike="noStrike" cap="none" dirty="0" err="1">
                <a:solidFill>
                  <a:schemeClr val="dk1"/>
                </a:solidFill>
                <a:highlight>
                  <a:schemeClr val="lt1"/>
                </a:highlight>
                <a:latin typeface="Verdana"/>
                <a:ea typeface="Verdana"/>
                <a:cs typeface="Verdana"/>
                <a:sym typeface="Verdana"/>
              </a:rPr>
              <a:t>Fioccardo</a:t>
            </a:r>
            <a:r>
              <a:rPr lang="it-IT" sz="1200" b="1" i="0" u="none" strike="noStrike" cap="none" dirty="0">
                <a:solidFill>
                  <a:schemeClr val="dk1"/>
                </a:solidFill>
                <a:highlight>
                  <a:schemeClr val="lt1"/>
                </a:highlight>
                <a:latin typeface="Verdana"/>
                <a:ea typeface="Verdana"/>
                <a:cs typeface="Verdana"/>
                <a:sym typeface="Verdana"/>
              </a:rPr>
              <a:t> (P): 1 </a:t>
            </a:r>
            <a:r>
              <a:rPr lang="it-IT" sz="1200" b="1" i="0" u="none" strike="noStrike" cap="none" dirty="0" err="1">
                <a:solidFill>
                  <a:schemeClr val="dk1"/>
                </a:solidFill>
                <a:highlight>
                  <a:schemeClr val="lt1"/>
                </a:highlight>
                <a:latin typeface="Verdana"/>
                <a:ea typeface="Verdana"/>
                <a:cs typeface="Verdana"/>
                <a:sym typeface="Verdana"/>
              </a:rPr>
              <a:t>Pitanza</a:t>
            </a:r>
            <a:endParaRPr sz="1200" b="0" i="0" u="none" strike="noStrike" cap="none" dirty="0">
              <a:solidFill>
                <a:schemeClr val="dk1"/>
              </a:solidFill>
              <a:highlight>
                <a:schemeClr val="lt1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it-IT" sz="1200" b="1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Parato: 1 Iozzo</a:t>
            </a:r>
            <a:endParaRPr sz="1200" b="0" i="0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1200" b="1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Pellico: 1 </a:t>
            </a:r>
            <a:r>
              <a:rPr lang="it-IT" sz="1200" b="1" i="0" u="none" strike="noStrike" cap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Scichilone</a:t>
            </a:r>
            <a:endParaRPr sz="1200" b="0" i="0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1200" b="1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Matteotti: </a:t>
            </a:r>
            <a:r>
              <a:rPr lang="it-IT" sz="12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1 </a:t>
            </a:r>
            <a:r>
              <a:rPr lang="it-IT" sz="1200" b="1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Barucchi</a:t>
            </a:r>
            <a:r>
              <a:rPr lang="it-IT" sz="12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it-IT" sz="1200" b="1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Lalli</a:t>
            </a:r>
            <a:endParaRPr sz="1200" b="0" i="0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0" i="0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200" b="1" i="0" u="none" strike="noStrike" cap="none" dirty="0">
              <a:solidFill>
                <a:srgbClr val="1C4587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13" name="Google Shape;213;g27985ed5e84_0_29"/>
          <p:cNvSpPr/>
          <p:nvPr/>
        </p:nvSpPr>
        <p:spPr>
          <a:xfrm>
            <a:off x="5136375" y="2934850"/>
            <a:ext cx="2597700" cy="2364900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rgbClr val="1155CC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it-IT" sz="1200" b="1" i="0" u="sng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Commissione mensa</a:t>
            </a:r>
            <a:r>
              <a:rPr lang="it-IT" sz="1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sz="1200" b="1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200" b="1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it-IT" sz="1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</a:t>
            </a:r>
            <a:r>
              <a:rPr lang="it-IT" sz="1200" b="1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Verdana"/>
                <a:ea typeface="Verdana"/>
                <a:cs typeface="Verdana"/>
                <a:sym typeface="Verdana"/>
              </a:rPr>
              <a:t>Coordinatore:</a:t>
            </a:r>
            <a:r>
              <a:rPr lang="it-IT" sz="1200" b="1">
                <a:solidFill>
                  <a:schemeClr val="dk1"/>
                </a:solidFill>
                <a:highlight>
                  <a:schemeClr val="lt1"/>
                </a:highlight>
                <a:latin typeface="Verdana"/>
                <a:ea typeface="Verdana"/>
                <a:cs typeface="Verdana"/>
                <a:sym typeface="Verdana"/>
              </a:rPr>
              <a:t> Valerioti</a:t>
            </a:r>
            <a:endParaRPr sz="1200" b="0" i="0" u="none" strike="noStrike" cap="none">
              <a:solidFill>
                <a:schemeClr val="dk1"/>
              </a:solidFill>
              <a:highlight>
                <a:schemeClr val="lt1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it-IT" sz="1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Matteotti:</a:t>
            </a:r>
            <a:r>
              <a:rPr lang="it-IT" sz="12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1 Caglio</a:t>
            </a:r>
            <a:endParaRPr sz="12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it-IT" sz="1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</a:t>
            </a:r>
            <a:r>
              <a:rPr lang="it-IT" sz="1200" b="1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Verdana"/>
                <a:ea typeface="Verdana"/>
                <a:cs typeface="Verdana"/>
                <a:sym typeface="Verdana"/>
              </a:rPr>
              <a:t>Balbis: 1 Simonetti</a:t>
            </a:r>
            <a:endParaRPr sz="1200" b="0" i="0" u="none" strike="noStrike" cap="none">
              <a:solidFill>
                <a:schemeClr val="dk1"/>
              </a:solidFill>
              <a:highlight>
                <a:schemeClr val="lt1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1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Borgarello: 1 Romano</a:t>
            </a:r>
            <a:endParaRPr sz="12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1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</a:t>
            </a:r>
            <a:r>
              <a:rPr lang="it-IT" sz="1200" b="1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Verdana"/>
                <a:ea typeface="Verdana"/>
                <a:cs typeface="Verdana"/>
                <a:sym typeface="Verdana"/>
              </a:rPr>
              <a:t>Fioccardo: 1 Pitanza</a:t>
            </a:r>
            <a:endParaRPr sz="1200" b="0" i="0" u="none" strike="noStrike" cap="none">
              <a:solidFill>
                <a:schemeClr val="dk1"/>
              </a:solidFill>
              <a:highlight>
                <a:schemeClr val="lt1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1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Parato: </a:t>
            </a:r>
            <a:r>
              <a:rPr lang="it-IT" sz="12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1 Pastore</a:t>
            </a:r>
            <a:endParaRPr sz="12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1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Pellico: 1 </a:t>
            </a:r>
            <a:r>
              <a:rPr lang="it-IT" sz="12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Petrucci-Torrielli</a:t>
            </a:r>
            <a:endParaRPr sz="12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1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200" b="1" i="0" u="none" strike="noStrike" cap="none">
              <a:solidFill>
                <a:srgbClr val="1C4587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rganico">
  <a:themeElements>
    <a:clrScheme name="Organico">
      <a:dk1>
        <a:srgbClr val="000000"/>
      </a:dk1>
      <a:lt1>
        <a:srgbClr val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874</Words>
  <Application>Microsoft Office PowerPoint</Application>
  <PresentationFormat>Widescreen</PresentationFormat>
  <Paragraphs>270</Paragraphs>
  <Slides>8</Slides>
  <Notes>8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4" baseType="lpstr">
      <vt:lpstr>Noto Sans Symbols</vt:lpstr>
      <vt:lpstr>Garamond</vt:lpstr>
      <vt:lpstr>Arial</vt:lpstr>
      <vt:lpstr>Verdana</vt:lpstr>
      <vt:lpstr>Merriweather Sans</vt:lpstr>
      <vt:lpstr>Organico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LAVAZZA</dc:creator>
  <cp:lastModifiedBy>Laura Surace</cp:lastModifiedBy>
  <cp:revision>3</cp:revision>
  <dcterms:created xsi:type="dcterms:W3CDTF">2021-07-05T16:36:05Z</dcterms:created>
  <dcterms:modified xsi:type="dcterms:W3CDTF">2026-04-10T07:28:21Z</dcterms:modified>
</cp:coreProperties>
</file>